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816" r:id="rId1"/>
  </p:sldMasterIdLst>
  <p:notesMasterIdLst>
    <p:notesMasterId r:id="rId34"/>
  </p:notesMasterIdLst>
  <p:sldIdLst>
    <p:sldId id="259" r:id="rId2"/>
    <p:sldId id="264" r:id="rId3"/>
    <p:sldId id="263" r:id="rId4"/>
    <p:sldId id="340" r:id="rId5"/>
    <p:sldId id="351" r:id="rId6"/>
    <p:sldId id="283" r:id="rId7"/>
    <p:sldId id="313" r:id="rId8"/>
    <p:sldId id="365" r:id="rId9"/>
    <p:sldId id="366" r:id="rId10"/>
    <p:sldId id="371" r:id="rId11"/>
    <p:sldId id="267" r:id="rId12"/>
    <p:sldId id="268" r:id="rId13"/>
    <p:sldId id="269" r:id="rId14"/>
    <p:sldId id="275" r:id="rId15"/>
    <p:sldId id="360" r:id="rId16"/>
    <p:sldId id="359" r:id="rId17"/>
    <p:sldId id="276" r:id="rId18"/>
    <p:sldId id="270" r:id="rId19"/>
    <p:sldId id="346" r:id="rId20"/>
    <p:sldId id="280" r:id="rId21"/>
    <p:sldId id="271" r:id="rId22"/>
    <p:sldId id="372" r:id="rId23"/>
    <p:sldId id="285" r:id="rId24"/>
    <p:sldId id="347" r:id="rId25"/>
    <p:sldId id="287" r:id="rId26"/>
    <p:sldId id="350" r:id="rId27"/>
    <p:sldId id="291" r:id="rId28"/>
    <p:sldId id="348" r:id="rId29"/>
    <p:sldId id="299" r:id="rId30"/>
    <p:sldId id="300" r:id="rId31"/>
    <p:sldId id="370" r:id="rId32"/>
    <p:sldId id="363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4DDCA"/>
    <a:srgbClr val="FE755C"/>
    <a:srgbClr val="ECAB00"/>
    <a:srgbClr val="B2A3F7"/>
    <a:srgbClr val="71ACD7"/>
    <a:srgbClr val="F1621B"/>
    <a:srgbClr val="66A3FF"/>
    <a:srgbClr val="34C4FE"/>
    <a:srgbClr val="A0C5E4"/>
    <a:srgbClr val="0C52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799B23B-EC83-4686-B30A-512413B5E67A}" styleName="Light Style 3 –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564"/>
    <p:restoredTop sz="96301"/>
  </p:normalViewPr>
  <p:slideViewPr>
    <p:cSldViewPr snapToGrid="0">
      <p:cViewPr varScale="1">
        <p:scale>
          <a:sx n="111" d="100"/>
          <a:sy n="111" d="100"/>
        </p:scale>
        <p:origin x="216" y="4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svg"/><Relationship Id="rId1" Type="http://schemas.openxmlformats.org/officeDocument/2006/relationships/image" Target="../media/image26.svg"/><Relationship Id="rId4" Type="http://schemas.openxmlformats.org/officeDocument/2006/relationships/image" Target="../media/image29.svg"/></Relationships>
</file>

<file path=ppt/diagrams/_rels/data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svg"/><Relationship Id="rId1" Type="http://schemas.openxmlformats.org/officeDocument/2006/relationships/image" Target="../media/image32.svg"/><Relationship Id="rId6" Type="http://schemas.openxmlformats.org/officeDocument/2006/relationships/image" Target="../media/image37.svg"/><Relationship Id="rId5" Type="http://schemas.openxmlformats.org/officeDocument/2006/relationships/image" Target="../media/image36.svg"/><Relationship Id="rId4" Type="http://schemas.openxmlformats.org/officeDocument/2006/relationships/image" Target="../media/image35.svg"/></Relationships>
</file>

<file path=ppt/diagrams/_rels/data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7" Type="http://schemas.openxmlformats.org/officeDocument/2006/relationships/image" Target="../media/image44.svg"/><Relationship Id="rId2" Type="http://schemas.openxmlformats.org/officeDocument/2006/relationships/image" Target="../media/image39.svg"/><Relationship Id="rId1" Type="http://schemas.openxmlformats.org/officeDocument/2006/relationships/image" Target="../media/image38.svg"/><Relationship Id="rId6" Type="http://schemas.openxmlformats.org/officeDocument/2006/relationships/image" Target="../media/image43.svg"/><Relationship Id="rId5" Type="http://schemas.openxmlformats.org/officeDocument/2006/relationships/image" Target="../media/image42.svg"/><Relationship Id="rId4" Type="http://schemas.openxmlformats.org/officeDocument/2006/relationships/image" Target="../media/image41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image" Target="../media/image6.sv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diagrams/_rels/data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image" Target="../media/image12.svg"/></Relationships>
</file>

<file path=ppt/diagrams/_rels/data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svg"/><Relationship Id="rId1" Type="http://schemas.openxmlformats.org/officeDocument/2006/relationships/image" Target="../media/image14.svg"/></Relationships>
</file>

<file path=ppt/diagrams/_rels/drawing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svg"/><Relationship Id="rId1" Type="http://schemas.openxmlformats.org/officeDocument/2006/relationships/image" Target="../media/image26.svg"/><Relationship Id="rId4" Type="http://schemas.openxmlformats.org/officeDocument/2006/relationships/image" Target="../media/image29.svg"/></Relationships>
</file>

<file path=ppt/diagrams/_rels/drawing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svg"/><Relationship Id="rId1" Type="http://schemas.openxmlformats.org/officeDocument/2006/relationships/image" Target="../media/image32.svg"/><Relationship Id="rId6" Type="http://schemas.openxmlformats.org/officeDocument/2006/relationships/image" Target="../media/image37.svg"/><Relationship Id="rId5" Type="http://schemas.openxmlformats.org/officeDocument/2006/relationships/image" Target="../media/image36.svg"/><Relationship Id="rId4" Type="http://schemas.openxmlformats.org/officeDocument/2006/relationships/image" Target="../media/image35.svg"/></Relationships>
</file>

<file path=ppt/diagrams/_rels/drawing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7" Type="http://schemas.openxmlformats.org/officeDocument/2006/relationships/image" Target="../media/image44.svg"/><Relationship Id="rId2" Type="http://schemas.openxmlformats.org/officeDocument/2006/relationships/image" Target="../media/image39.svg"/><Relationship Id="rId1" Type="http://schemas.openxmlformats.org/officeDocument/2006/relationships/image" Target="../media/image38.svg"/><Relationship Id="rId6" Type="http://schemas.openxmlformats.org/officeDocument/2006/relationships/image" Target="../media/image43.svg"/><Relationship Id="rId5" Type="http://schemas.openxmlformats.org/officeDocument/2006/relationships/image" Target="../media/image42.svg"/><Relationship Id="rId4" Type="http://schemas.openxmlformats.org/officeDocument/2006/relationships/image" Target="../media/image41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image" Target="../media/image6.sv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diagrams/_rels/drawing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image" Target="../media/image12.svg"/></Relationships>
</file>

<file path=ppt/diagrams/_rels/drawing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svg"/><Relationship Id="rId1" Type="http://schemas.openxmlformats.org/officeDocument/2006/relationships/image" Target="../media/image1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18/5/colors/Iconchunking_coloredtext_accent6_2">
  <dgm:title val=""/>
  <dgm:desc val=""/>
  <dgm:catLst>
    <dgm:cat type="accent6" pri="16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6">
        <a:alpha val="0"/>
      </a:schemeClr>
    </dgm:fillClrLst>
    <dgm:linClrLst meth="repeat">
      <a:schemeClr val="accent6">
        <a:alpha val="0"/>
      </a:schemeClr>
    </dgm:linClrLst>
    <dgm:effectClrLst/>
    <dgm:txLinClrLst/>
    <dgm:txFillClrLst meth="repeat">
      <a:schemeClr val="accent6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6_2">
  <dgm:title val=""/>
  <dgm:desc val=""/>
  <dgm:catLst>
    <dgm:cat type="accent6" pri="16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6_2">
  <dgm:title val=""/>
  <dgm:desc val=""/>
  <dgm:catLst>
    <dgm:cat type="accent6" pri="16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B569F0-E21E-4862-AAA7-11B48C1A3BB7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4F20C05-5C5A-45BF-947E-458DEDD2DF7B}">
      <dgm:prSet custT="1"/>
      <dgm:spPr>
        <a:solidFill>
          <a:srgbClr val="6BD69F"/>
        </a:solidFill>
      </dgm:spPr>
      <dgm:t>
        <a:bodyPr/>
        <a:lstStyle/>
        <a:p>
          <a:r>
            <a:rPr lang="en-GB" sz="2800" b="1" dirty="0"/>
            <a:t>Over 460 Levy-paying businesses represented</a:t>
          </a:r>
          <a:endParaRPr lang="en-US" sz="2800" b="1" dirty="0"/>
        </a:p>
      </dgm:t>
    </dgm:pt>
    <dgm:pt modelId="{B8F069CB-5549-4D6B-8CFD-0FCDAD94A17B}" type="parTrans" cxnId="{B0DF14F1-AE69-482B-9CE6-2F9AA3C7E689}">
      <dgm:prSet/>
      <dgm:spPr/>
      <dgm:t>
        <a:bodyPr/>
        <a:lstStyle/>
        <a:p>
          <a:endParaRPr lang="en-US"/>
        </a:p>
      </dgm:t>
    </dgm:pt>
    <dgm:pt modelId="{0288AA76-2B82-463D-8495-9E981B86CE16}" type="sibTrans" cxnId="{B0DF14F1-AE69-482B-9CE6-2F9AA3C7E689}">
      <dgm:prSet/>
      <dgm:spPr/>
      <dgm:t>
        <a:bodyPr/>
        <a:lstStyle/>
        <a:p>
          <a:endParaRPr lang="en-US"/>
        </a:p>
      </dgm:t>
    </dgm:pt>
    <dgm:pt modelId="{F1B05889-885B-49C0-809B-06B21E6CCEEF}">
      <dgm:prSet custT="1"/>
      <dgm:spPr>
        <a:solidFill>
          <a:srgbClr val="39AE8D"/>
        </a:solidFill>
      </dgm:spPr>
      <dgm:t>
        <a:bodyPr/>
        <a:lstStyle/>
        <a:p>
          <a:r>
            <a:rPr lang="en-GB" sz="2800" b="1" dirty="0"/>
            <a:t>£308,880</a:t>
          </a:r>
          <a:br>
            <a:rPr lang="en-GB" sz="2800" b="1" dirty="0"/>
          </a:br>
          <a:r>
            <a:rPr lang="en-GB" sz="2800" b="1" dirty="0"/>
            <a:t>Levy income received</a:t>
          </a:r>
          <a:endParaRPr lang="en-US" sz="2800" b="1" dirty="0"/>
        </a:p>
      </dgm:t>
    </dgm:pt>
    <dgm:pt modelId="{58B69AD9-752B-43A6-98FB-84148372E261}" type="parTrans" cxnId="{DAA13962-F5F8-4013-94E7-06A670347766}">
      <dgm:prSet/>
      <dgm:spPr/>
      <dgm:t>
        <a:bodyPr/>
        <a:lstStyle/>
        <a:p>
          <a:endParaRPr lang="en-US"/>
        </a:p>
      </dgm:t>
    </dgm:pt>
    <dgm:pt modelId="{0A5B060F-CF45-4B52-AA59-CE26467FDAFF}" type="sibTrans" cxnId="{DAA13962-F5F8-4013-94E7-06A670347766}">
      <dgm:prSet/>
      <dgm:spPr/>
      <dgm:t>
        <a:bodyPr/>
        <a:lstStyle/>
        <a:p>
          <a:endParaRPr lang="en-US"/>
        </a:p>
      </dgm:t>
    </dgm:pt>
    <dgm:pt modelId="{6E45E099-4E04-40FA-A945-0F969CA55322}">
      <dgm:prSet custT="1"/>
      <dgm:spPr>
        <a:solidFill>
          <a:srgbClr val="00A197"/>
        </a:solidFill>
      </dgm:spPr>
      <dgm:t>
        <a:bodyPr/>
        <a:lstStyle/>
        <a:p>
          <a:r>
            <a:rPr lang="en-GB" sz="2800" b="1" dirty="0"/>
            <a:t>169</a:t>
          </a:r>
          <a:br>
            <a:rPr lang="en-GB" sz="2800" b="1" dirty="0"/>
          </a:br>
          <a:r>
            <a:rPr lang="en-GB" sz="2800" b="1" dirty="0"/>
            <a:t>Town Ranger incidents managed</a:t>
          </a:r>
          <a:endParaRPr lang="en-US" sz="2800" b="1" dirty="0"/>
        </a:p>
      </dgm:t>
    </dgm:pt>
    <dgm:pt modelId="{74B183A7-4B15-4316-A1D4-5291E2A162D7}" type="parTrans" cxnId="{AF707130-F7A0-4A2B-BF05-0095E5E4DDCD}">
      <dgm:prSet/>
      <dgm:spPr/>
      <dgm:t>
        <a:bodyPr/>
        <a:lstStyle/>
        <a:p>
          <a:endParaRPr lang="en-US"/>
        </a:p>
      </dgm:t>
    </dgm:pt>
    <dgm:pt modelId="{4696C9A4-82C6-4688-98C1-45CBF6AA0E95}" type="sibTrans" cxnId="{AF707130-F7A0-4A2B-BF05-0095E5E4DDCD}">
      <dgm:prSet/>
      <dgm:spPr/>
      <dgm:t>
        <a:bodyPr/>
        <a:lstStyle/>
        <a:p>
          <a:endParaRPr lang="en-US"/>
        </a:p>
      </dgm:t>
    </dgm:pt>
    <dgm:pt modelId="{951B2AF0-8F6B-437D-A9F0-C15C525EF600}">
      <dgm:prSet custT="1"/>
      <dgm:spPr/>
      <dgm:t>
        <a:bodyPr/>
        <a:lstStyle/>
        <a:p>
          <a:r>
            <a:rPr lang="en-GB" sz="2800" b="1" dirty="0"/>
            <a:t>88% Reduction in shoplifting incidents from May 2025 to January 2026</a:t>
          </a:r>
          <a:endParaRPr lang="en-US" sz="2800" b="1" dirty="0"/>
        </a:p>
      </dgm:t>
    </dgm:pt>
    <dgm:pt modelId="{74FDB597-947F-4B39-BEAB-435A24991C72}" type="parTrans" cxnId="{F8B880E6-C45F-4189-B23B-9D925121259D}">
      <dgm:prSet/>
      <dgm:spPr/>
      <dgm:t>
        <a:bodyPr/>
        <a:lstStyle/>
        <a:p>
          <a:endParaRPr lang="en-US"/>
        </a:p>
      </dgm:t>
    </dgm:pt>
    <dgm:pt modelId="{97BD9598-0E83-494E-9342-7E875F7EF9D3}" type="sibTrans" cxnId="{F8B880E6-C45F-4189-B23B-9D925121259D}">
      <dgm:prSet/>
      <dgm:spPr/>
      <dgm:t>
        <a:bodyPr/>
        <a:lstStyle/>
        <a:p>
          <a:endParaRPr lang="en-US"/>
        </a:p>
      </dgm:t>
    </dgm:pt>
    <dgm:pt modelId="{CF080E2A-C736-9342-9701-20BD7D8BA224}">
      <dgm:prSet custT="1"/>
      <dgm:spPr/>
      <dgm:t>
        <a:bodyPr/>
        <a:lstStyle/>
        <a:p>
          <a:r>
            <a:rPr lang="en-US" sz="2800" b="1" dirty="0"/>
            <a:t>New BID Team In Place</a:t>
          </a:r>
        </a:p>
      </dgm:t>
    </dgm:pt>
    <dgm:pt modelId="{62D12198-B491-F145-8A4D-97AB38227960}" type="parTrans" cxnId="{7B625498-43C8-2D42-833B-932361E61030}">
      <dgm:prSet/>
      <dgm:spPr/>
      <dgm:t>
        <a:bodyPr/>
        <a:lstStyle/>
        <a:p>
          <a:endParaRPr lang="en-GB"/>
        </a:p>
      </dgm:t>
    </dgm:pt>
    <dgm:pt modelId="{6BE49BA7-E90A-8F4E-BBBA-1E364D20AB52}" type="sibTrans" cxnId="{7B625498-43C8-2D42-833B-932361E61030}">
      <dgm:prSet/>
      <dgm:spPr/>
      <dgm:t>
        <a:bodyPr/>
        <a:lstStyle/>
        <a:p>
          <a:endParaRPr lang="en-GB"/>
        </a:p>
      </dgm:t>
    </dgm:pt>
    <dgm:pt modelId="{6D4C64C7-29EE-144F-AE0D-FA86643CB873}" type="pres">
      <dgm:prSet presAssocID="{07B569F0-E21E-4862-AAA7-11B48C1A3BB7}" presName="linear" presStyleCnt="0">
        <dgm:presLayoutVars>
          <dgm:animLvl val="lvl"/>
          <dgm:resizeHandles val="exact"/>
        </dgm:presLayoutVars>
      </dgm:prSet>
      <dgm:spPr/>
    </dgm:pt>
    <dgm:pt modelId="{48C32DB8-DD0D-CE44-863E-283620E6CA25}" type="pres">
      <dgm:prSet presAssocID="{74F20C05-5C5A-45BF-947E-458DEDD2DF7B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12BFE52D-E4EF-3147-9676-5477C670BDB4}" type="pres">
      <dgm:prSet presAssocID="{0288AA76-2B82-463D-8495-9E981B86CE16}" presName="spacer" presStyleCnt="0"/>
      <dgm:spPr/>
    </dgm:pt>
    <dgm:pt modelId="{89B03EAB-F777-E04F-94CB-56C8B06B5556}" type="pres">
      <dgm:prSet presAssocID="{F1B05889-885B-49C0-809B-06B21E6CCEEF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2B74CB35-A683-624E-BC67-2CB31AB24D21}" type="pres">
      <dgm:prSet presAssocID="{0A5B060F-CF45-4B52-AA59-CE26467FDAFF}" presName="spacer" presStyleCnt="0"/>
      <dgm:spPr/>
    </dgm:pt>
    <dgm:pt modelId="{DC6A058B-CAC4-784F-8D0B-01E4C4739AE6}" type="pres">
      <dgm:prSet presAssocID="{6E45E099-4E04-40FA-A945-0F969CA55322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E1D93427-7C55-6548-8D03-61FB0FDFE731}" type="pres">
      <dgm:prSet presAssocID="{4696C9A4-82C6-4688-98C1-45CBF6AA0E95}" presName="spacer" presStyleCnt="0"/>
      <dgm:spPr/>
    </dgm:pt>
    <dgm:pt modelId="{5FA28C03-E6D9-5B41-85EC-D054AA7767FE}" type="pres">
      <dgm:prSet presAssocID="{951B2AF0-8F6B-437D-A9F0-C15C525EF600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D2B163EC-9C2C-484A-BF90-10FD4BAC5AEA}" type="pres">
      <dgm:prSet presAssocID="{97BD9598-0E83-494E-9342-7E875F7EF9D3}" presName="spacer" presStyleCnt="0"/>
      <dgm:spPr/>
    </dgm:pt>
    <dgm:pt modelId="{109ABD9C-F7C9-C44C-9425-953CDA2EC865}" type="pres">
      <dgm:prSet presAssocID="{CF080E2A-C736-9342-9701-20BD7D8BA224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E1E99C19-158B-AB4F-BFC2-A160081540C8}" type="presOf" srcId="{07B569F0-E21E-4862-AAA7-11B48C1A3BB7}" destId="{6D4C64C7-29EE-144F-AE0D-FA86643CB873}" srcOrd="0" destOrd="0" presId="urn:microsoft.com/office/officeart/2005/8/layout/vList2"/>
    <dgm:cxn modelId="{05A25821-B1D5-7A45-9876-879337FBBA84}" type="presOf" srcId="{951B2AF0-8F6B-437D-A9F0-C15C525EF600}" destId="{5FA28C03-E6D9-5B41-85EC-D054AA7767FE}" srcOrd="0" destOrd="0" presId="urn:microsoft.com/office/officeart/2005/8/layout/vList2"/>
    <dgm:cxn modelId="{AF707130-F7A0-4A2B-BF05-0095E5E4DDCD}" srcId="{07B569F0-E21E-4862-AAA7-11B48C1A3BB7}" destId="{6E45E099-4E04-40FA-A945-0F969CA55322}" srcOrd="2" destOrd="0" parTransId="{74B183A7-4B15-4316-A1D4-5291E2A162D7}" sibTransId="{4696C9A4-82C6-4688-98C1-45CBF6AA0E95}"/>
    <dgm:cxn modelId="{DAA13962-F5F8-4013-94E7-06A670347766}" srcId="{07B569F0-E21E-4862-AAA7-11B48C1A3BB7}" destId="{F1B05889-885B-49C0-809B-06B21E6CCEEF}" srcOrd="1" destOrd="0" parTransId="{58B69AD9-752B-43A6-98FB-84148372E261}" sibTransId="{0A5B060F-CF45-4B52-AA59-CE26467FDAFF}"/>
    <dgm:cxn modelId="{7B625498-43C8-2D42-833B-932361E61030}" srcId="{07B569F0-E21E-4862-AAA7-11B48C1A3BB7}" destId="{CF080E2A-C736-9342-9701-20BD7D8BA224}" srcOrd="4" destOrd="0" parTransId="{62D12198-B491-F145-8A4D-97AB38227960}" sibTransId="{6BE49BA7-E90A-8F4E-BBBA-1E364D20AB52}"/>
    <dgm:cxn modelId="{DAB34C9D-0C1D-B644-94FB-5619C367C6E8}" type="presOf" srcId="{74F20C05-5C5A-45BF-947E-458DEDD2DF7B}" destId="{48C32DB8-DD0D-CE44-863E-283620E6CA25}" srcOrd="0" destOrd="0" presId="urn:microsoft.com/office/officeart/2005/8/layout/vList2"/>
    <dgm:cxn modelId="{09B9F6D1-C975-CA4D-A8AF-C4991B183F40}" type="presOf" srcId="{CF080E2A-C736-9342-9701-20BD7D8BA224}" destId="{109ABD9C-F7C9-C44C-9425-953CDA2EC865}" srcOrd="0" destOrd="0" presId="urn:microsoft.com/office/officeart/2005/8/layout/vList2"/>
    <dgm:cxn modelId="{CDC662E1-C345-9844-8BFC-B5E94055F960}" type="presOf" srcId="{F1B05889-885B-49C0-809B-06B21E6CCEEF}" destId="{89B03EAB-F777-E04F-94CB-56C8B06B5556}" srcOrd="0" destOrd="0" presId="urn:microsoft.com/office/officeart/2005/8/layout/vList2"/>
    <dgm:cxn modelId="{D5FEBEE2-10D2-D540-815A-2A54136EAF92}" type="presOf" srcId="{6E45E099-4E04-40FA-A945-0F969CA55322}" destId="{DC6A058B-CAC4-784F-8D0B-01E4C4739AE6}" srcOrd="0" destOrd="0" presId="urn:microsoft.com/office/officeart/2005/8/layout/vList2"/>
    <dgm:cxn modelId="{F8B880E6-C45F-4189-B23B-9D925121259D}" srcId="{07B569F0-E21E-4862-AAA7-11B48C1A3BB7}" destId="{951B2AF0-8F6B-437D-A9F0-C15C525EF600}" srcOrd="3" destOrd="0" parTransId="{74FDB597-947F-4B39-BEAB-435A24991C72}" sibTransId="{97BD9598-0E83-494E-9342-7E875F7EF9D3}"/>
    <dgm:cxn modelId="{B0DF14F1-AE69-482B-9CE6-2F9AA3C7E689}" srcId="{07B569F0-E21E-4862-AAA7-11B48C1A3BB7}" destId="{74F20C05-5C5A-45BF-947E-458DEDD2DF7B}" srcOrd="0" destOrd="0" parTransId="{B8F069CB-5549-4D6B-8CFD-0FCDAD94A17B}" sibTransId="{0288AA76-2B82-463D-8495-9E981B86CE16}"/>
    <dgm:cxn modelId="{295E4C72-52E4-9844-9E20-4C703BE78AFD}" type="presParOf" srcId="{6D4C64C7-29EE-144F-AE0D-FA86643CB873}" destId="{48C32DB8-DD0D-CE44-863E-283620E6CA25}" srcOrd="0" destOrd="0" presId="urn:microsoft.com/office/officeart/2005/8/layout/vList2"/>
    <dgm:cxn modelId="{A09417C6-F609-E044-B53F-FEF1EE64886D}" type="presParOf" srcId="{6D4C64C7-29EE-144F-AE0D-FA86643CB873}" destId="{12BFE52D-E4EF-3147-9676-5477C670BDB4}" srcOrd="1" destOrd="0" presId="urn:microsoft.com/office/officeart/2005/8/layout/vList2"/>
    <dgm:cxn modelId="{6FDD3CC7-459B-4142-A00F-C44773779539}" type="presParOf" srcId="{6D4C64C7-29EE-144F-AE0D-FA86643CB873}" destId="{89B03EAB-F777-E04F-94CB-56C8B06B5556}" srcOrd="2" destOrd="0" presId="urn:microsoft.com/office/officeart/2005/8/layout/vList2"/>
    <dgm:cxn modelId="{60B71E95-3FA3-7649-AB60-042DDBB6EE43}" type="presParOf" srcId="{6D4C64C7-29EE-144F-AE0D-FA86643CB873}" destId="{2B74CB35-A683-624E-BC67-2CB31AB24D21}" srcOrd="3" destOrd="0" presId="urn:microsoft.com/office/officeart/2005/8/layout/vList2"/>
    <dgm:cxn modelId="{C09A55DE-EC14-7C4E-8F37-14116A739D73}" type="presParOf" srcId="{6D4C64C7-29EE-144F-AE0D-FA86643CB873}" destId="{DC6A058B-CAC4-784F-8D0B-01E4C4739AE6}" srcOrd="4" destOrd="0" presId="urn:microsoft.com/office/officeart/2005/8/layout/vList2"/>
    <dgm:cxn modelId="{9DEDA689-31C1-4849-ACA7-C3D8CBBCA1B0}" type="presParOf" srcId="{6D4C64C7-29EE-144F-AE0D-FA86643CB873}" destId="{E1D93427-7C55-6548-8D03-61FB0FDFE731}" srcOrd="5" destOrd="0" presId="urn:microsoft.com/office/officeart/2005/8/layout/vList2"/>
    <dgm:cxn modelId="{B685A785-4AEF-B743-8F97-1E60B1EC3619}" type="presParOf" srcId="{6D4C64C7-29EE-144F-AE0D-FA86643CB873}" destId="{5FA28C03-E6D9-5B41-85EC-D054AA7767FE}" srcOrd="6" destOrd="0" presId="urn:microsoft.com/office/officeart/2005/8/layout/vList2"/>
    <dgm:cxn modelId="{0B4BFAD1-047B-C347-8398-0F81A3E281D7}" type="presParOf" srcId="{6D4C64C7-29EE-144F-AE0D-FA86643CB873}" destId="{D2B163EC-9C2C-484A-BF90-10FD4BAC5AEA}" srcOrd="7" destOrd="0" presId="urn:microsoft.com/office/officeart/2005/8/layout/vList2"/>
    <dgm:cxn modelId="{6CB0EB0C-0972-A44C-AF5F-F2042C681445}" type="presParOf" srcId="{6D4C64C7-29EE-144F-AE0D-FA86643CB873}" destId="{109ABD9C-F7C9-C44C-9425-953CDA2EC865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1AFB2B8-21FF-4D63-B755-61F18F70E847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F9DB954-D40E-B144-B971-DF9DD61DB159}">
      <dgm:prSet custT="1"/>
      <dgm:spPr>
        <a:solidFill>
          <a:srgbClr val="B2A3F7"/>
        </a:solidFill>
      </dgm:spPr>
      <dgm:t>
        <a:bodyPr/>
        <a:lstStyle/>
        <a:p>
          <a:pPr>
            <a:buNone/>
          </a:pPr>
          <a:r>
            <a:rPr lang="en-GB" sz="2400" b="1" i="0" u="none" dirty="0">
              <a:solidFill>
                <a:schemeClr val="bg1"/>
              </a:solidFill>
            </a:rPr>
            <a:t>What We Delivered</a:t>
          </a:r>
        </a:p>
      </dgm:t>
    </dgm:pt>
    <dgm:pt modelId="{123C6EA8-AA19-5442-964D-55BCDEFBE675}" type="parTrans" cxnId="{5F5D50BC-6539-EB41-8320-221068D8E617}">
      <dgm:prSet/>
      <dgm:spPr/>
      <dgm:t>
        <a:bodyPr/>
        <a:lstStyle/>
        <a:p>
          <a:endParaRPr lang="en-GB"/>
        </a:p>
      </dgm:t>
    </dgm:pt>
    <dgm:pt modelId="{60B6E6DC-04CB-8144-B37E-89E27DA34ED5}" type="sibTrans" cxnId="{5F5D50BC-6539-EB41-8320-221068D8E617}">
      <dgm:prSet/>
      <dgm:spPr/>
      <dgm:t>
        <a:bodyPr/>
        <a:lstStyle/>
        <a:p>
          <a:endParaRPr lang="en-GB" dirty="0"/>
        </a:p>
      </dgm:t>
    </dgm:pt>
    <dgm:pt modelId="{1C3CD2F4-C2FB-1C44-8C92-2AFB61842975}">
      <dgm:prSet custT="1"/>
      <dgm:spPr>
        <a:solidFill>
          <a:srgbClr val="84DDCA"/>
        </a:solidFill>
      </dgm:spPr>
      <dgm:t>
        <a:bodyPr/>
        <a:lstStyle/>
        <a:p>
          <a:pPr>
            <a:buNone/>
          </a:pPr>
          <a:r>
            <a:rPr lang="en-GB" sz="2400" b="1" i="0" u="none" dirty="0">
              <a:solidFill>
                <a:schemeClr val="bg1"/>
              </a:solidFill>
            </a:rPr>
            <a:t>Global radio &amp; Christmas campaigns delivered</a:t>
          </a:r>
        </a:p>
      </dgm:t>
    </dgm:pt>
    <dgm:pt modelId="{D4E5F4B9-0602-5E4F-B18B-B3414DD89A05}" type="parTrans" cxnId="{61E7137A-8FD3-4842-924F-0EDE9985F515}">
      <dgm:prSet/>
      <dgm:spPr/>
      <dgm:t>
        <a:bodyPr/>
        <a:lstStyle/>
        <a:p>
          <a:endParaRPr lang="en-GB"/>
        </a:p>
      </dgm:t>
    </dgm:pt>
    <dgm:pt modelId="{8E790625-CCC3-4645-8DAB-4E292E634843}" type="sibTrans" cxnId="{61E7137A-8FD3-4842-924F-0EDE9985F515}">
      <dgm:prSet/>
      <dgm:spPr/>
      <dgm:t>
        <a:bodyPr/>
        <a:lstStyle/>
        <a:p>
          <a:endParaRPr lang="en-GB" dirty="0"/>
        </a:p>
      </dgm:t>
    </dgm:pt>
    <dgm:pt modelId="{4C4359E9-F651-364D-A5A0-EA53E6B68FBE}">
      <dgm:prSet custT="1"/>
      <dgm:spPr>
        <a:solidFill>
          <a:srgbClr val="ECAB00"/>
        </a:solidFill>
      </dgm:spPr>
      <dgm:t>
        <a:bodyPr/>
        <a:lstStyle/>
        <a:p>
          <a:pPr>
            <a:buNone/>
          </a:pPr>
          <a:r>
            <a:rPr lang="en-GB" sz="2400" b="1" i="0" u="none" dirty="0">
              <a:solidFill>
                <a:schemeClr val="bg1"/>
              </a:solidFill>
            </a:rPr>
            <a:t>Social media and PR activity boosted visibility</a:t>
          </a:r>
        </a:p>
      </dgm:t>
    </dgm:pt>
    <dgm:pt modelId="{EF0FDAEB-ABDB-1B4E-B246-81F2EAAADFA2}" type="parTrans" cxnId="{17618B8B-3472-F241-A3AA-CB16C91F4C4C}">
      <dgm:prSet/>
      <dgm:spPr/>
      <dgm:t>
        <a:bodyPr/>
        <a:lstStyle/>
        <a:p>
          <a:endParaRPr lang="en-GB"/>
        </a:p>
      </dgm:t>
    </dgm:pt>
    <dgm:pt modelId="{CE6FD6DB-A740-A84F-9718-6D1A010BDE10}" type="sibTrans" cxnId="{17618B8B-3472-F241-A3AA-CB16C91F4C4C}">
      <dgm:prSet/>
      <dgm:spPr/>
      <dgm:t>
        <a:bodyPr/>
        <a:lstStyle/>
        <a:p>
          <a:endParaRPr lang="en-GB" dirty="0"/>
        </a:p>
      </dgm:t>
    </dgm:pt>
    <dgm:pt modelId="{1385358B-85DE-1145-87AF-D93F48F37C09}">
      <dgm:prSet custT="1"/>
      <dgm:spPr>
        <a:solidFill>
          <a:srgbClr val="FE755C"/>
        </a:solidFill>
      </dgm:spPr>
      <dgm:t>
        <a:bodyPr/>
        <a:lstStyle/>
        <a:p>
          <a:pPr>
            <a:buNone/>
          </a:pPr>
          <a:r>
            <a:rPr lang="en-GB" sz="2400" b="1" i="0" u="none" dirty="0">
              <a:solidFill>
                <a:schemeClr val="bg1"/>
              </a:solidFill>
            </a:rPr>
            <a:t>Monthly newsletter launched</a:t>
          </a:r>
        </a:p>
      </dgm:t>
    </dgm:pt>
    <dgm:pt modelId="{DFEDAF63-7CD1-F34B-9297-6ADE10460C75}" type="parTrans" cxnId="{F1147105-E19E-4B45-BDFD-D2B1A230B839}">
      <dgm:prSet/>
      <dgm:spPr/>
      <dgm:t>
        <a:bodyPr/>
        <a:lstStyle/>
        <a:p>
          <a:endParaRPr lang="en-GB"/>
        </a:p>
      </dgm:t>
    </dgm:pt>
    <dgm:pt modelId="{F033190A-1E51-DB4E-B5A2-42404112207C}" type="sibTrans" cxnId="{F1147105-E19E-4B45-BDFD-D2B1A230B839}">
      <dgm:prSet/>
      <dgm:spPr/>
      <dgm:t>
        <a:bodyPr/>
        <a:lstStyle/>
        <a:p>
          <a:endParaRPr lang="en-GB" dirty="0"/>
        </a:p>
      </dgm:t>
    </dgm:pt>
    <dgm:pt modelId="{2D370E59-4551-3241-947E-FBFEEE22613A}">
      <dgm:prSet custT="1"/>
      <dgm:spPr>
        <a:solidFill>
          <a:srgbClr val="66A3FF"/>
        </a:solidFill>
      </dgm:spPr>
      <dgm:t>
        <a:bodyPr/>
        <a:lstStyle/>
        <a:p>
          <a:pPr>
            <a:buNone/>
          </a:pPr>
          <a:r>
            <a:rPr lang="en-GB" sz="2400" b="1" i="0" u="none" dirty="0">
              <a:solidFill>
                <a:schemeClr val="bg1"/>
              </a:solidFill>
            </a:rPr>
            <a:t>New website and business directory live</a:t>
          </a:r>
        </a:p>
      </dgm:t>
    </dgm:pt>
    <dgm:pt modelId="{B3D43F9F-57F2-E641-92A3-1B70AEFA1776}" type="parTrans" cxnId="{BA782E09-A4B9-2C41-B70F-8270C6669876}">
      <dgm:prSet/>
      <dgm:spPr/>
      <dgm:t>
        <a:bodyPr/>
        <a:lstStyle/>
        <a:p>
          <a:endParaRPr lang="en-GB"/>
        </a:p>
      </dgm:t>
    </dgm:pt>
    <dgm:pt modelId="{889FF628-7ED1-8C4F-8263-E12C5C6D4C53}" type="sibTrans" cxnId="{BA782E09-A4B9-2C41-B70F-8270C6669876}">
      <dgm:prSet/>
      <dgm:spPr/>
      <dgm:t>
        <a:bodyPr/>
        <a:lstStyle/>
        <a:p>
          <a:endParaRPr lang="en-GB" dirty="0"/>
        </a:p>
      </dgm:t>
    </dgm:pt>
    <dgm:pt modelId="{603A4329-385E-2041-8D55-4C121DEDE495}">
      <dgm:prSet custT="1"/>
      <dgm:spPr>
        <a:solidFill>
          <a:srgbClr val="F1621B"/>
        </a:solidFill>
      </dgm:spPr>
      <dgm:t>
        <a:bodyPr/>
        <a:lstStyle/>
        <a:p>
          <a:pPr>
            <a:buNone/>
          </a:pPr>
          <a:r>
            <a:rPr lang="en-GB" sz="2400" b="1" i="0" u="none" dirty="0">
              <a:solidFill>
                <a:schemeClr val="bg1"/>
              </a:solidFill>
            </a:rPr>
            <a:t>Successful partnerships and seasonal events</a:t>
          </a:r>
        </a:p>
      </dgm:t>
    </dgm:pt>
    <dgm:pt modelId="{9AD19DE9-2538-134D-B2F6-953BA6D26504}" type="parTrans" cxnId="{FDC71FCA-35A7-E44D-8E06-1D89D6169FAE}">
      <dgm:prSet/>
      <dgm:spPr/>
      <dgm:t>
        <a:bodyPr/>
        <a:lstStyle/>
        <a:p>
          <a:endParaRPr lang="en-GB"/>
        </a:p>
      </dgm:t>
    </dgm:pt>
    <dgm:pt modelId="{22B73401-30C6-8C4F-8C25-608F4CD3C6E5}" type="sibTrans" cxnId="{FDC71FCA-35A7-E44D-8E06-1D89D6169FAE}">
      <dgm:prSet/>
      <dgm:spPr/>
      <dgm:t>
        <a:bodyPr/>
        <a:lstStyle/>
        <a:p>
          <a:endParaRPr lang="en-GB"/>
        </a:p>
      </dgm:t>
    </dgm:pt>
    <dgm:pt modelId="{4FBA1069-C117-624C-B5D5-F538FC1D9816}" type="pres">
      <dgm:prSet presAssocID="{31AFB2B8-21FF-4D63-B755-61F18F70E847}" presName="Name0" presStyleCnt="0">
        <dgm:presLayoutVars>
          <dgm:dir/>
          <dgm:resizeHandles val="exact"/>
        </dgm:presLayoutVars>
      </dgm:prSet>
      <dgm:spPr/>
    </dgm:pt>
    <dgm:pt modelId="{1B24A6B8-6D96-4C4A-B6BE-66CBDDC5A75E}" type="pres">
      <dgm:prSet presAssocID="{5F9DB954-D40E-B144-B971-DF9DD61DB159}" presName="node" presStyleLbl="node1" presStyleIdx="0" presStyleCnt="6">
        <dgm:presLayoutVars>
          <dgm:bulletEnabled val="1"/>
        </dgm:presLayoutVars>
      </dgm:prSet>
      <dgm:spPr/>
    </dgm:pt>
    <dgm:pt modelId="{B7981ED9-3062-1E46-A256-B2A274D7F9E1}" type="pres">
      <dgm:prSet presAssocID="{60B6E6DC-04CB-8144-B37E-89E27DA34ED5}" presName="sibTrans" presStyleLbl="sibTrans1D1" presStyleIdx="0" presStyleCnt="5"/>
      <dgm:spPr/>
    </dgm:pt>
    <dgm:pt modelId="{86740D43-F449-EE47-B397-E5CAEF7F6A31}" type="pres">
      <dgm:prSet presAssocID="{60B6E6DC-04CB-8144-B37E-89E27DA34ED5}" presName="connectorText" presStyleLbl="sibTrans1D1" presStyleIdx="0" presStyleCnt="5"/>
      <dgm:spPr/>
    </dgm:pt>
    <dgm:pt modelId="{9291E405-122D-044D-830A-EA3F2AC9E98B}" type="pres">
      <dgm:prSet presAssocID="{1C3CD2F4-C2FB-1C44-8C92-2AFB61842975}" presName="node" presStyleLbl="node1" presStyleIdx="1" presStyleCnt="6">
        <dgm:presLayoutVars>
          <dgm:bulletEnabled val="1"/>
        </dgm:presLayoutVars>
      </dgm:prSet>
      <dgm:spPr/>
    </dgm:pt>
    <dgm:pt modelId="{E37B968D-3EBA-6742-A99E-B5C2BCF5404C}" type="pres">
      <dgm:prSet presAssocID="{8E790625-CCC3-4645-8DAB-4E292E634843}" presName="sibTrans" presStyleLbl="sibTrans1D1" presStyleIdx="1" presStyleCnt="5"/>
      <dgm:spPr/>
    </dgm:pt>
    <dgm:pt modelId="{6B3EEB5F-69F1-EE42-866A-C3D07513B36F}" type="pres">
      <dgm:prSet presAssocID="{8E790625-CCC3-4645-8DAB-4E292E634843}" presName="connectorText" presStyleLbl="sibTrans1D1" presStyleIdx="1" presStyleCnt="5"/>
      <dgm:spPr/>
    </dgm:pt>
    <dgm:pt modelId="{36CA5BBB-1216-3F46-B6EE-EEACCF587AFB}" type="pres">
      <dgm:prSet presAssocID="{4C4359E9-F651-364D-A5A0-EA53E6B68FBE}" presName="node" presStyleLbl="node1" presStyleIdx="2" presStyleCnt="6">
        <dgm:presLayoutVars>
          <dgm:bulletEnabled val="1"/>
        </dgm:presLayoutVars>
      </dgm:prSet>
      <dgm:spPr/>
    </dgm:pt>
    <dgm:pt modelId="{05BBD9D9-C960-9340-87EE-3201474C2096}" type="pres">
      <dgm:prSet presAssocID="{CE6FD6DB-A740-A84F-9718-6D1A010BDE10}" presName="sibTrans" presStyleLbl="sibTrans1D1" presStyleIdx="2" presStyleCnt="5"/>
      <dgm:spPr/>
    </dgm:pt>
    <dgm:pt modelId="{C4FEE569-216D-F54A-AA75-D3B7994532A3}" type="pres">
      <dgm:prSet presAssocID="{CE6FD6DB-A740-A84F-9718-6D1A010BDE10}" presName="connectorText" presStyleLbl="sibTrans1D1" presStyleIdx="2" presStyleCnt="5"/>
      <dgm:spPr/>
    </dgm:pt>
    <dgm:pt modelId="{E8E3C922-5ED2-4A41-B6B9-F0E781D08F05}" type="pres">
      <dgm:prSet presAssocID="{1385358B-85DE-1145-87AF-D93F48F37C09}" presName="node" presStyleLbl="node1" presStyleIdx="3" presStyleCnt="6">
        <dgm:presLayoutVars>
          <dgm:bulletEnabled val="1"/>
        </dgm:presLayoutVars>
      </dgm:prSet>
      <dgm:spPr/>
    </dgm:pt>
    <dgm:pt modelId="{16C5A112-8452-8643-AEC6-456CCB4E8448}" type="pres">
      <dgm:prSet presAssocID="{F033190A-1E51-DB4E-B5A2-42404112207C}" presName="sibTrans" presStyleLbl="sibTrans1D1" presStyleIdx="3" presStyleCnt="5"/>
      <dgm:spPr/>
    </dgm:pt>
    <dgm:pt modelId="{C80B4047-ED6C-9D49-B3F0-5EAD8C7EA9AC}" type="pres">
      <dgm:prSet presAssocID="{F033190A-1E51-DB4E-B5A2-42404112207C}" presName="connectorText" presStyleLbl="sibTrans1D1" presStyleIdx="3" presStyleCnt="5"/>
      <dgm:spPr/>
    </dgm:pt>
    <dgm:pt modelId="{0E222A60-33A9-FD46-892A-29E939066801}" type="pres">
      <dgm:prSet presAssocID="{2D370E59-4551-3241-947E-FBFEEE22613A}" presName="node" presStyleLbl="node1" presStyleIdx="4" presStyleCnt="6">
        <dgm:presLayoutVars>
          <dgm:bulletEnabled val="1"/>
        </dgm:presLayoutVars>
      </dgm:prSet>
      <dgm:spPr/>
    </dgm:pt>
    <dgm:pt modelId="{FC5C3077-9009-5947-8224-287DD954B470}" type="pres">
      <dgm:prSet presAssocID="{889FF628-7ED1-8C4F-8263-E12C5C6D4C53}" presName="sibTrans" presStyleLbl="sibTrans1D1" presStyleIdx="4" presStyleCnt="5"/>
      <dgm:spPr/>
    </dgm:pt>
    <dgm:pt modelId="{DEB60AC2-7443-5C45-964A-A71F3139D175}" type="pres">
      <dgm:prSet presAssocID="{889FF628-7ED1-8C4F-8263-E12C5C6D4C53}" presName="connectorText" presStyleLbl="sibTrans1D1" presStyleIdx="4" presStyleCnt="5"/>
      <dgm:spPr/>
    </dgm:pt>
    <dgm:pt modelId="{A6D568F3-93FA-B041-85A5-5B02B696F695}" type="pres">
      <dgm:prSet presAssocID="{603A4329-385E-2041-8D55-4C121DEDE495}" presName="node" presStyleLbl="node1" presStyleIdx="5" presStyleCnt="6">
        <dgm:presLayoutVars>
          <dgm:bulletEnabled val="1"/>
        </dgm:presLayoutVars>
      </dgm:prSet>
      <dgm:spPr/>
    </dgm:pt>
  </dgm:ptLst>
  <dgm:cxnLst>
    <dgm:cxn modelId="{2CF8DD02-A138-8C4F-B74E-4167408E58F9}" type="presOf" srcId="{31AFB2B8-21FF-4D63-B755-61F18F70E847}" destId="{4FBA1069-C117-624C-B5D5-F538FC1D9816}" srcOrd="0" destOrd="0" presId="urn:microsoft.com/office/officeart/2016/7/layout/RepeatingBendingProcessNew"/>
    <dgm:cxn modelId="{F1147105-E19E-4B45-BDFD-D2B1A230B839}" srcId="{31AFB2B8-21FF-4D63-B755-61F18F70E847}" destId="{1385358B-85DE-1145-87AF-D93F48F37C09}" srcOrd="3" destOrd="0" parTransId="{DFEDAF63-7CD1-F34B-9297-6ADE10460C75}" sibTransId="{F033190A-1E51-DB4E-B5A2-42404112207C}"/>
    <dgm:cxn modelId="{BA782E09-A4B9-2C41-B70F-8270C6669876}" srcId="{31AFB2B8-21FF-4D63-B755-61F18F70E847}" destId="{2D370E59-4551-3241-947E-FBFEEE22613A}" srcOrd="4" destOrd="0" parTransId="{B3D43F9F-57F2-E641-92A3-1B70AEFA1776}" sibTransId="{889FF628-7ED1-8C4F-8263-E12C5C6D4C53}"/>
    <dgm:cxn modelId="{ED5FBB1D-2B07-C949-8879-03C76A3BF48F}" type="presOf" srcId="{8E790625-CCC3-4645-8DAB-4E292E634843}" destId="{E37B968D-3EBA-6742-A99E-B5C2BCF5404C}" srcOrd="0" destOrd="0" presId="urn:microsoft.com/office/officeart/2016/7/layout/RepeatingBendingProcessNew"/>
    <dgm:cxn modelId="{53907131-B8BB-8247-9333-10F499119AFD}" type="presOf" srcId="{1385358B-85DE-1145-87AF-D93F48F37C09}" destId="{E8E3C922-5ED2-4A41-B6B9-F0E781D08F05}" srcOrd="0" destOrd="0" presId="urn:microsoft.com/office/officeart/2016/7/layout/RepeatingBendingProcessNew"/>
    <dgm:cxn modelId="{E3979632-9B21-3F48-9670-9247AEA7936C}" type="presOf" srcId="{8E790625-CCC3-4645-8DAB-4E292E634843}" destId="{6B3EEB5F-69F1-EE42-866A-C3D07513B36F}" srcOrd="1" destOrd="0" presId="urn:microsoft.com/office/officeart/2016/7/layout/RepeatingBendingProcessNew"/>
    <dgm:cxn modelId="{9CD4B744-9C90-BB47-841F-68D08DA781DF}" type="presOf" srcId="{60B6E6DC-04CB-8144-B37E-89E27DA34ED5}" destId="{86740D43-F449-EE47-B397-E5CAEF7F6A31}" srcOrd="1" destOrd="0" presId="urn:microsoft.com/office/officeart/2016/7/layout/RepeatingBendingProcessNew"/>
    <dgm:cxn modelId="{0B43764D-6F41-6643-AC07-649BF1046576}" type="presOf" srcId="{F033190A-1E51-DB4E-B5A2-42404112207C}" destId="{C80B4047-ED6C-9D49-B3F0-5EAD8C7EA9AC}" srcOrd="1" destOrd="0" presId="urn:microsoft.com/office/officeart/2016/7/layout/RepeatingBendingProcessNew"/>
    <dgm:cxn modelId="{B3728960-D020-6546-97C6-FC700FF6BD81}" type="presOf" srcId="{CE6FD6DB-A740-A84F-9718-6D1A010BDE10}" destId="{C4FEE569-216D-F54A-AA75-D3B7994532A3}" srcOrd="1" destOrd="0" presId="urn:microsoft.com/office/officeart/2016/7/layout/RepeatingBendingProcessNew"/>
    <dgm:cxn modelId="{E6793F77-61B4-CF4B-B9C3-BD9ED10F9216}" type="presOf" srcId="{2D370E59-4551-3241-947E-FBFEEE22613A}" destId="{0E222A60-33A9-FD46-892A-29E939066801}" srcOrd="0" destOrd="0" presId="urn:microsoft.com/office/officeart/2016/7/layout/RepeatingBendingProcessNew"/>
    <dgm:cxn modelId="{61E7137A-8FD3-4842-924F-0EDE9985F515}" srcId="{31AFB2B8-21FF-4D63-B755-61F18F70E847}" destId="{1C3CD2F4-C2FB-1C44-8C92-2AFB61842975}" srcOrd="1" destOrd="0" parTransId="{D4E5F4B9-0602-5E4F-B18B-B3414DD89A05}" sibTransId="{8E790625-CCC3-4645-8DAB-4E292E634843}"/>
    <dgm:cxn modelId="{F6960185-14F5-7C42-AA2B-34A130DAD289}" type="presOf" srcId="{1C3CD2F4-C2FB-1C44-8C92-2AFB61842975}" destId="{9291E405-122D-044D-830A-EA3F2AC9E98B}" srcOrd="0" destOrd="0" presId="urn:microsoft.com/office/officeart/2016/7/layout/RepeatingBendingProcessNew"/>
    <dgm:cxn modelId="{C59C6C87-B13E-9F4F-B6B6-1795F9AC5004}" type="presOf" srcId="{889FF628-7ED1-8C4F-8263-E12C5C6D4C53}" destId="{FC5C3077-9009-5947-8224-287DD954B470}" srcOrd="0" destOrd="0" presId="urn:microsoft.com/office/officeart/2016/7/layout/RepeatingBendingProcessNew"/>
    <dgm:cxn modelId="{17618B8B-3472-F241-A3AA-CB16C91F4C4C}" srcId="{31AFB2B8-21FF-4D63-B755-61F18F70E847}" destId="{4C4359E9-F651-364D-A5A0-EA53E6B68FBE}" srcOrd="2" destOrd="0" parTransId="{EF0FDAEB-ABDB-1B4E-B246-81F2EAAADFA2}" sibTransId="{CE6FD6DB-A740-A84F-9718-6D1A010BDE10}"/>
    <dgm:cxn modelId="{A983C198-4AF5-CA4E-AD72-62D5E1125102}" type="presOf" srcId="{60B6E6DC-04CB-8144-B37E-89E27DA34ED5}" destId="{B7981ED9-3062-1E46-A256-B2A274D7F9E1}" srcOrd="0" destOrd="0" presId="urn:microsoft.com/office/officeart/2016/7/layout/RepeatingBendingProcessNew"/>
    <dgm:cxn modelId="{5F5D50BC-6539-EB41-8320-221068D8E617}" srcId="{31AFB2B8-21FF-4D63-B755-61F18F70E847}" destId="{5F9DB954-D40E-B144-B971-DF9DD61DB159}" srcOrd="0" destOrd="0" parTransId="{123C6EA8-AA19-5442-964D-55BCDEFBE675}" sibTransId="{60B6E6DC-04CB-8144-B37E-89E27DA34ED5}"/>
    <dgm:cxn modelId="{521740C1-4241-AB40-804F-5027EE5E75C6}" type="presOf" srcId="{4C4359E9-F651-364D-A5A0-EA53E6B68FBE}" destId="{36CA5BBB-1216-3F46-B6EE-EEACCF587AFB}" srcOrd="0" destOrd="0" presId="urn:microsoft.com/office/officeart/2016/7/layout/RepeatingBendingProcessNew"/>
    <dgm:cxn modelId="{FDC71FCA-35A7-E44D-8E06-1D89D6169FAE}" srcId="{31AFB2B8-21FF-4D63-B755-61F18F70E847}" destId="{603A4329-385E-2041-8D55-4C121DEDE495}" srcOrd="5" destOrd="0" parTransId="{9AD19DE9-2538-134D-B2F6-953BA6D26504}" sibTransId="{22B73401-30C6-8C4F-8C25-608F4CD3C6E5}"/>
    <dgm:cxn modelId="{84381CD3-82CB-CF44-B0F3-2125D31AED57}" type="presOf" srcId="{F033190A-1E51-DB4E-B5A2-42404112207C}" destId="{16C5A112-8452-8643-AEC6-456CCB4E8448}" srcOrd="0" destOrd="0" presId="urn:microsoft.com/office/officeart/2016/7/layout/RepeatingBendingProcessNew"/>
    <dgm:cxn modelId="{CDEBBED3-216D-0D4C-B416-A9067E8FC6AE}" type="presOf" srcId="{889FF628-7ED1-8C4F-8263-E12C5C6D4C53}" destId="{DEB60AC2-7443-5C45-964A-A71F3139D175}" srcOrd="1" destOrd="0" presId="urn:microsoft.com/office/officeart/2016/7/layout/RepeatingBendingProcessNew"/>
    <dgm:cxn modelId="{6A9EA1D8-2D6E-8A40-ABFB-FDCEB6FA3A8C}" type="presOf" srcId="{603A4329-385E-2041-8D55-4C121DEDE495}" destId="{A6D568F3-93FA-B041-85A5-5B02B696F695}" srcOrd="0" destOrd="0" presId="urn:microsoft.com/office/officeart/2016/7/layout/RepeatingBendingProcessNew"/>
    <dgm:cxn modelId="{4A7CB1D8-A1A5-5B44-A915-281726EAB377}" type="presOf" srcId="{5F9DB954-D40E-B144-B971-DF9DD61DB159}" destId="{1B24A6B8-6D96-4C4A-B6BE-66CBDDC5A75E}" srcOrd="0" destOrd="0" presId="urn:microsoft.com/office/officeart/2016/7/layout/RepeatingBendingProcessNew"/>
    <dgm:cxn modelId="{75AB82EF-EB42-BA4D-9583-B6D8DBA3257F}" type="presOf" srcId="{CE6FD6DB-A740-A84F-9718-6D1A010BDE10}" destId="{05BBD9D9-C960-9340-87EE-3201474C2096}" srcOrd="0" destOrd="0" presId="urn:microsoft.com/office/officeart/2016/7/layout/RepeatingBendingProcessNew"/>
    <dgm:cxn modelId="{106C932A-1640-F848-AC6D-4C6306EE64AC}" type="presParOf" srcId="{4FBA1069-C117-624C-B5D5-F538FC1D9816}" destId="{1B24A6B8-6D96-4C4A-B6BE-66CBDDC5A75E}" srcOrd="0" destOrd="0" presId="urn:microsoft.com/office/officeart/2016/7/layout/RepeatingBendingProcessNew"/>
    <dgm:cxn modelId="{FA188319-8D63-2841-9443-7D4A25F8AB47}" type="presParOf" srcId="{4FBA1069-C117-624C-B5D5-F538FC1D9816}" destId="{B7981ED9-3062-1E46-A256-B2A274D7F9E1}" srcOrd="1" destOrd="0" presId="urn:microsoft.com/office/officeart/2016/7/layout/RepeatingBendingProcessNew"/>
    <dgm:cxn modelId="{9A0843BD-E77D-3749-8138-1DDE44175783}" type="presParOf" srcId="{B7981ED9-3062-1E46-A256-B2A274D7F9E1}" destId="{86740D43-F449-EE47-B397-E5CAEF7F6A31}" srcOrd="0" destOrd="0" presId="urn:microsoft.com/office/officeart/2016/7/layout/RepeatingBendingProcessNew"/>
    <dgm:cxn modelId="{C3B41B89-9BDC-484C-9394-D54B7035A087}" type="presParOf" srcId="{4FBA1069-C117-624C-B5D5-F538FC1D9816}" destId="{9291E405-122D-044D-830A-EA3F2AC9E98B}" srcOrd="2" destOrd="0" presId="urn:microsoft.com/office/officeart/2016/7/layout/RepeatingBendingProcessNew"/>
    <dgm:cxn modelId="{331B9711-D955-8649-8266-BABEF8A627D5}" type="presParOf" srcId="{4FBA1069-C117-624C-B5D5-F538FC1D9816}" destId="{E37B968D-3EBA-6742-A99E-B5C2BCF5404C}" srcOrd="3" destOrd="0" presId="urn:microsoft.com/office/officeart/2016/7/layout/RepeatingBendingProcessNew"/>
    <dgm:cxn modelId="{A68057CC-9013-DC42-95D8-128C875584E6}" type="presParOf" srcId="{E37B968D-3EBA-6742-A99E-B5C2BCF5404C}" destId="{6B3EEB5F-69F1-EE42-866A-C3D07513B36F}" srcOrd="0" destOrd="0" presId="urn:microsoft.com/office/officeart/2016/7/layout/RepeatingBendingProcessNew"/>
    <dgm:cxn modelId="{40863C6E-F9DD-9142-9C1C-240698A3E064}" type="presParOf" srcId="{4FBA1069-C117-624C-B5D5-F538FC1D9816}" destId="{36CA5BBB-1216-3F46-B6EE-EEACCF587AFB}" srcOrd="4" destOrd="0" presId="urn:microsoft.com/office/officeart/2016/7/layout/RepeatingBendingProcessNew"/>
    <dgm:cxn modelId="{E07886D7-EA2F-D749-80C5-F33465AD7D19}" type="presParOf" srcId="{4FBA1069-C117-624C-B5D5-F538FC1D9816}" destId="{05BBD9D9-C960-9340-87EE-3201474C2096}" srcOrd="5" destOrd="0" presId="urn:microsoft.com/office/officeart/2016/7/layout/RepeatingBendingProcessNew"/>
    <dgm:cxn modelId="{64B468E8-B7F7-5C4E-85C5-99C75626B1D7}" type="presParOf" srcId="{05BBD9D9-C960-9340-87EE-3201474C2096}" destId="{C4FEE569-216D-F54A-AA75-D3B7994532A3}" srcOrd="0" destOrd="0" presId="urn:microsoft.com/office/officeart/2016/7/layout/RepeatingBendingProcessNew"/>
    <dgm:cxn modelId="{67F702B8-5E46-974A-9922-23034DB78D96}" type="presParOf" srcId="{4FBA1069-C117-624C-B5D5-F538FC1D9816}" destId="{E8E3C922-5ED2-4A41-B6B9-F0E781D08F05}" srcOrd="6" destOrd="0" presId="urn:microsoft.com/office/officeart/2016/7/layout/RepeatingBendingProcessNew"/>
    <dgm:cxn modelId="{A425BA99-DC93-034B-AF35-7D0B24CB6C85}" type="presParOf" srcId="{4FBA1069-C117-624C-B5D5-F538FC1D9816}" destId="{16C5A112-8452-8643-AEC6-456CCB4E8448}" srcOrd="7" destOrd="0" presId="urn:microsoft.com/office/officeart/2016/7/layout/RepeatingBendingProcessNew"/>
    <dgm:cxn modelId="{3476B5C5-192C-B945-9C8D-194008D29FB7}" type="presParOf" srcId="{16C5A112-8452-8643-AEC6-456CCB4E8448}" destId="{C80B4047-ED6C-9D49-B3F0-5EAD8C7EA9AC}" srcOrd="0" destOrd="0" presId="urn:microsoft.com/office/officeart/2016/7/layout/RepeatingBendingProcessNew"/>
    <dgm:cxn modelId="{BD8EEB18-2F8D-2A48-A901-B854592AA2A3}" type="presParOf" srcId="{4FBA1069-C117-624C-B5D5-F538FC1D9816}" destId="{0E222A60-33A9-FD46-892A-29E939066801}" srcOrd="8" destOrd="0" presId="urn:microsoft.com/office/officeart/2016/7/layout/RepeatingBendingProcessNew"/>
    <dgm:cxn modelId="{1CA0DA5F-F91E-6A45-94C5-71AB8EBD21DA}" type="presParOf" srcId="{4FBA1069-C117-624C-B5D5-F538FC1D9816}" destId="{FC5C3077-9009-5947-8224-287DD954B470}" srcOrd="9" destOrd="0" presId="urn:microsoft.com/office/officeart/2016/7/layout/RepeatingBendingProcessNew"/>
    <dgm:cxn modelId="{2FA7AC02-2906-FE4A-9280-409D7D2C59C8}" type="presParOf" srcId="{FC5C3077-9009-5947-8224-287DD954B470}" destId="{DEB60AC2-7443-5C45-964A-A71F3139D175}" srcOrd="0" destOrd="0" presId="urn:microsoft.com/office/officeart/2016/7/layout/RepeatingBendingProcessNew"/>
    <dgm:cxn modelId="{2AFA7661-9830-C843-B130-82953584B54B}" type="presParOf" srcId="{4FBA1069-C117-624C-B5D5-F538FC1D9816}" destId="{A6D568F3-93FA-B041-85A5-5B02B696F695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C5EBACB-C1B4-4C2C-BC74-AE6B5DB75834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39EB2C1-175D-9E48-94A9-5EFE24BD7728}">
      <dgm:prSet phldrT="[Text]" custT="1"/>
      <dgm:spPr>
        <a:solidFill>
          <a:srgbClr val="B2A3F7"/>
        </a:solidFill>
      </dgm:spPr>
      <dgm:t>
        <a:bodyPr/>
        <a:lstStyle/>
        <a:p>
          <a:r>
            <a:rPr lang="en-GB" sz="2200" b="1" i="0" u="none" dirty="0">
              <a:solidFill>
                <a:schemeClr val="bg1"/>
              </a:solidFill>
            </a:rPr>
            <a:t>Global Radio campaign: 1.66 million targeted impressions across five months</a:t>
          </a:r>
          <a:endParaRPr lang="en-GB" sz="2200" b="1" dirty="0">
            <a:solidFill>
              <a:schemeClr val="bg1"/>
            </a:solidFill>
          </a:endParaRPr>
        </a:p>
      </dgm:t>
    </dgm:pt>
    <dgm:pt modelId="{D0ED5712-D06C-D44A-8483-4F329D26B18A}" type="parTrans" cxnId="{C03619A1-6423-D34C-90C0-831C73BF35E2}">
      <dgm:prSet/>
      <dgm:spPr/>
      <dgm:t>
        <a:bodyPr/>
        <a:lstStyle/>
        <a:p>
          <a:endParaRPr lang="en-GB"/>
        </a:p>
      </dgm:t>
    </dgm:pt>
    <dgm:pt modelId="{B56E96FC-059E-4746-AE63-39CF6C774666}" type="sibTrans" cxnId="{C03619A1-6423-D34C-90C0-831C73BF35E2}">
      <dgm:prSet/>
      <dgm:spPr/>
      <dgm:t>
        <a:bodyPr/>
        <a:lstStyle/>
        <a:p>
          <a:endParaRPr lang="en-GB"/>
        </a:p>
      </dgm:t>
    </dgm:pt>
    <dgm:pt modelId="{E31118ED-7016-9941-A8EB-A9C523E2D4FF}">
      <dgm:prSet phldrT="[Text]" custT="1"/>
      <dgm:spPr>
        <a:solidFill>
          <a:srgbClr val="66A3FF"/>
        </a:solidFill>
      </dgm:spPr>
      <dgm:t>
        <a:bodyPr/>
        <a:lstStyle/>
        <a:p>
          <a:r>
            <a:rPr lang="en-GB" sz="2200" b="1" i="0" u="none" dirty="0">
              <a:solidFill>
                <a:schemeClr val="bg1"/>
              </a:solidFill>
            </a:rPr>
            <a:t>333,334 impressions per month in Farnham and surrounding areas (How often the advert is played)</a:t>
          </a:r>
          <a:endParaRPr lang="en-GB" sz="2200" b="1" dirty="0">
            <a:solidFill>
              <a:schemeClr val="bg1"/>
            </a:solidFill>
          </a:endParaRPr>
        </a:p>
      </dgm:t>
    </dgm:pt>
    <dgm:pt modelId="{9E2AA230-B6A9-AE48-85C8-BAD7EE36539A}" type="parTrans" cxnId="{4B5C0159-32C4-1642-BB64-18E446F58A40}">
      <dgm:prSet/>
      <dgm:spPr/>
      <dgm:t>
        <a:bodyPr/>
        <a:lstStyle/>
        <a:p>
          <a:endParaRPr lang="en-GB"/>
        </a:p>
      </dgm:t>
    </dgm:pt>
    <dgm:pt modelId="{E4733E0B-7BE7-074E-ABF8-2AFACF452FA0}" type="sibTrans" cxnId="{4B5C0159-32C4-1642-BB64-18E446F58A40}">
      <dgm:prSet/>
      <dgm:spPr/>
      <dgm:t>
        <a:bodyPr/>
        <a:lstStyle/>
        <a:p>
          <a:endParaRPr lang="en-GB"/>
        </a:p>
      </dgm:t>
    </dgm:pt>
    <dgm:pt modelId="{F0C67AA2-2C16-8C44-B645-768AAA4CA84E}">
      <dgm:prSet phldrT="[Text]" custT="1"/>
      <dgm:spPr>
        <a:solidFill>
          <a:srgbClr val="ECAB00"/>
        </a:solidFill>
      </dgm:spPr>
      <dgm:t>
        <a:bodyPr/>
        <a:lstStyle/>
        <a:p>
          <a:r>
            <a:rPr lang="en-GB" sz="2200" b="1" i="0" u="none" dirty="0">
              <a:solidFill>
                <a:schemeClr val="bg1"/>
              </a:solidFill>
            </a:rPr>
            <a:t>32% share of voice across target postcodes (up from 17% at Christmas) </a:t>
          </a:r>
        </a:p>
        <a:p>
          <a:r>
            <a:rPr lang="en-GB" sz="2200" b="1" i="0" u="none" dirty="0">
              <a:solidFill>
                <a:schemeClr val="bg1"/>
              </a:solidFill>
            </a:rPr>
            <a:t>On average, around one in every three adverts delivered within the campaign was promoting Farnham.</a:t>
          </a:r>
          <a:endParaRPr lang="en-GB" sz="2200" b="1" dirty="0">
            <a:solidFill>
              <a:schemeClr val="bg1"/>
            </a:solidFill>
          </a:endParaRPr>
        </a:p>
      </dgm:t>
    </dgm:pt>
    <dgm:pt modelId="{C2EC55EC-EB85-824D-9B6A-7D855CC56071}" type="parTrans" cxnId="{4A9D2A6F-8C17-504C-AA4B-ADED324A83B2}">
      <dgm:prSet/>
      <dgm:spPr/>
      <dgm:t>
        <a:bodyPr/>
        <a:lstStyle/>
        <a:p>
          <a:endParaRPr lang="en-GB"/>
        </a:p>
      </dgm:t>
    </dgm:pt>
    <dgm:pt modelId="{2A0A0F7B-3E51-B543-8E67-06874AABA93F}" type="sibTrans" cxnId="{4A9D2A6F-8C17-504C-AA4B-ADED324A83B2}">
      <dgm:prSet/>
      <dgm:spPr/>
      <dgm:t>
        <a:bodyPr/>
        <a:lstStyle/>
        <a:p>
          <a:endParaRPr lang="en-GB"/>
        </a:p>
      </dgm:t>
    </dgm:pt>
    <dgm:pt modelId="{843F9610-C6A7-0F42-91D1-7EA176A827CD}">
      <dgm:prSet phldrT="[Text]" custT="1"/>
      <dgm:spPr>
        <a:solidFill>
          <a:srgbClr val="FE755C"/>
        </a:solidFill>
      </dgm:spPr>
      <dgm:t>
        <a:bodyPr/>
        <a:lstStyle/>
        <a:p>
          <a:r>
            <a:rPr lang="en-GB" sz="2200" b="1" i="0" u="none" dirty="0">
              <a:solidFill>
                <a:schemeClr val="bg1"/>
              </a:solidFill>
            </a:rPr>
            <a:t>Equivalent of 151 days of continuous radio airtime</a:t>
          </a:r>
          <a:endParaRPr lang="en-GB" sz="2200" b="1" dirty="0">
            <a:solidFill>
              <a:schemeClr val="bg1"/>
            </a:solidFill>
          </a:endParaRPr>
        </a:p>
      </dgm:t>
    </dgm:pt>
    <dgm:pt modelId="{521A0068-0191-8046-AB50-1E8D664EA257}" type="parTrans" cxnId="{B7BBAEF9-D31D-2F41-8D09-39C8FA1C5DCF}">
      <dgm:prSet/>
      <dgm:spPr/>
      <dgm:t>
        <a:bodyPr/>
        <a:lstStyle/>
        <a:p>
          <a:endParaRPr lang="en-GB"/>
        </a:p>
      </dgm:t>
    </dgm:pt>
    <dgm:pt modelId="{340D187D-2E5E-8F48-A3C1-18E99CF19DBC}" type="sibTrans" cxnId="{B7BBAEF9-D31D-2F41-8D09-39C8FA1C5DCF}">
      <dgm:prSet/>
      <dgm:spPr/>
      <dgm:t>
        <a:bodyPr/>
        <a:lstStyle/>
        <a:p>
          <a:endParaRPr lang="en-GB"/>
        </a:p>
      </dgm:t>
    </dgm:pt>
    <dgm:pt modelId="{87359082-A9FA-7742-B713-A7E16F19DADD}">
      <dgm:prSet phldrT="[Text]" custT="1"/>
      <dgm:spPr>
        <a:solidFill>
          <a:srgbClr val="F1621B"/>
        </a:solidFill>
      </dgm:spPr>
      <dgm:t>
        <a:bodyPr/>
        <a:lstStyle/>
        <a:p>
          <a:r>
            <a:rPr lang="en-GB" sz="2200" b="1" i="0" u="none" dirty="0">
              <a:solidFill>
                <a:schemeClr val="bg1"/>
              </a:solidFill>
            </a:rPr>
            <a:t>Increased awareness and visibility for Farnham businesses</a:t>
          </a:r>
          <a:endParaRPr lang="en-GB" sz="2200" b="1" dirty="0">
            <a:solidFill>
              <a:schemeClr val="bg1"/>
            </a:solidFill>
          </a:endParaRPr>
        </a:p>
      </dgm:t>
    </dgm:pt>
    <dgm:pt modelId="{F5FF2C4D-DB27-CD42-B533-52FCF7F3DE73}" type="parTrans" cxnId="{DF052A3A-6FA0-9F4A-9CC1-752C996A21BD}">
      <dgm:prSet/>
      <dgm:spPr/>
      <dgm:t>
        <a:bodyPr/>
        <a:lstStyle/>
        <a:p>
          <a:endParaRPr lang="en-GB"/>
        </a:p>
      </dgm:t>
    </dgm:pt>
    <dgm:pt modelId="{200440FF-72E2-4E4A-811C-00FDEF3E0C73}" type="sibTrans" cxnId="{DF052A3A-6FA0-9F4A-9CC1-752C996A21BD}">
      <dgm:prSet/>
      <dgm:spPr/>
      <dgm:t>
        <a:bodyPr/>
        <a:lstStyle/>
        <a:p>
          <a:endParaRPr lang="en-GB"/>
        </a:p>
      </dgm:t>
    </dgm:pt>
    <dgm:pt modelId="{6A17E3D2-D603-8349-B633-D26671A51744}" type="pres">
      <dgm:prSet presAssocID="{1C5EBACB-C1B4-4C2C-BC74-AE6B5DB75834}" presName="linear" presStyleCnt="0">
        <dgm:presLayoutVars>
          <dgm:animLvl val="lvl"/>
          <dgm:resizeHandles val="exact"/>
        </dgm:presLayoutVars>
      </dgm:prSet>
      <dgm:spPr/>
    </dgm:pt>
    <dgm:pt modelId="{E3FD51B0-C5C1-C444-A1A3-9B3FAE672813}" type="pres">
      <dgm:prSet presAssocID="{B39EB2C1-175D-9E48-94A9-5EFE24BD7728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E74D6117-BE27-EA41-9E75-5661FE3414D9}" type="pres">
      <dgm:prSet presAssocID="{B56E96FC-059E-4746-AE63-39CF6C774666}" presName="spacer" presStyleCnt="0"/>
      <dgm:spPr/>
    </dgm:pt>
    <dgm:pt modelId="{B6E4D361-EB9F-FC4F-9F51-2A7378F724CA}" type="pres">
      <dgm:prSet presAssocID="{E31118ED-7016-9941-A8EB-A9C523E2D4FF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89D65925-D02F-3E4E-AA6A-EF2E96E9F493}" type="pres">
      <dgm:prSet presAssocID="{E4733E0B-7BE7-074E-ABF8-2AFACF452FA0}" presName="spacer" presStyleCnt="0"/>
      <dgm:spPr/>
    </dgm:pt>
    <dgm:pt modelId="{77AE37F5-53ED-874F-B1CA-93EFF24CB057}" type="pres">
      <dgm:prSet presAssocID="{F0C67AA2-2C16-8C44-B645-768AAA4CA84E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C8665A8E-D297-944E-B268-F77C7CDE8217}" type="pres">
      <dgm:prSet presAssocID="{2A0A0F7B-3E51-B543-8E67-06874AABA93F}" presName="spacer" presStyleCnt="0"/>
      <dgm:spPr/>
    </dgm:pt>
    <dgm:pt modelId="{6BAA86E7-3DEF-2547-A692-EB1A12C3270C}" type="pres">
      <dgm:prSet presAssocID="{843F9610-C6A7-0F42-91D1-7EA176A827CD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008CA0DD-3BF5-B74A-ADFE-C25183DD8EE6}" type="pres">
      <dgm:prSet presAssocID="{340D187D-2E5E-8F48-A3C1-18E99CF19DBC}" presName="spacer" presStyleCnt="0"/>
      <dgm:spPr/>
    </dgm:pt>
    <dgm:pt modelId="{4B861689-EE8E-984B-9F43-595BCED4DCBD}" type="pres">
      <dgm:prSet presAssocID="{87359082-A9FA-7742-B713-A7E16F19DADD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4B41CA19-5445-A34A-967C-1F05CB90B345}" type="presOf" srcId="{E31118ED-7016-9941-A8EB-A9C523E2D4FF}" destId="{B6E4D361-EB9F-FC4F-9F51-2A7378F724CA}" srcOrd="0" destOrd="0" presId="urn:microsoft.com/office/officeart/2005/8/layout/vList2"/>
    <dgm:cxn modelId="{DF052A3A-6FA0-9F4A-9CC1-752C996A21BD}" srcId="{1C5EBACB-C1B4-4C2C-BC74-AE6B5DB75834}" destId="{87359082-A9FA-7742-B713-A7E16F19DADD}" srcOrd="4" destOrd="0" parTransId="{F5FF2C4D-DB27-CD42-B533-52FCF7F3DE73}" sibTransId="{200440FF-72E2-4E4A-811C-00FDEF3E0C73}"/>
    <dgm:cxn modelId="{D0F20D4E-13C3-544E-91DD-61747D1B2D51}" type="presOf" srcId="{1C5EBACB-C1B4-4C2C-BC74-AE6B5DB75834}" destId="{6A17E3D2-D603-8349-B633-D26671A51744}" srcOrd="0" destOrd="0" presId="urn:microsoft.com/office/officeart/2005/8/layout/vList2"/>
    <dgm:cxn modelId="{A025C151-EF18-CF4A-9F0F-38B2E7636533}" type="presOf" srcId="{B39EB2C1-175D-9E48-94A9-5EFE24BD7728}" destId="{E3FD51B0-C5C1-C444-A1A3-9B3FAE672813}" srcOrd="0" destOrd="0" presId="urn:microsoft.com/office/officeart/2005/8/layout/vList2"/>
    <dgm:cxn modelId="{4B5C0159-32C4-1642-BB64-18E446F58A40}" srcId="{1C5EBACB-C1B4-4C2C-BC74-AE6B5DB75834}" destId="{E31118ED-7016-9941-A8EB-A9C523E2D4FF}" srcOrd="1" destOrd="0" parTransId="{9E2AA230-B6A9-AE48-85C8-BAD7EE36539A}" sibTransId="{E4733E0B-7BE7-074E-ABF8-2AFACF452FA0}"/>
    <dgm:cxn modelId="{4A9D2A6F-8C17-504C-AA4B-ADED324A83B2}" srcId="{1C5EBACB-C1B4-4C2C-BC74-AE6B5DB75834}" destId="{F0C67AA2-2C16-8C44-B645-768AAA4CA84E}" srcOrd="2" destOrd="0" parTransId="{C2EC55EC-EB85-824D-9B6A-7D855CC56071}" sibTransId="{2A0A0F7B-3E51-B543-8E67-06874AABA93F}"/>
    <dgm:cxn modelId="{726FB19F-D52F-904C-878B-C3FAA6D67F9C}" type="presOf" srcId="{F0C67AA2-2C16-8C44-B645-768AAA4CA84E}" destId="{77AE37F5-53ED-874F-B1CA-93EFF24CB057}" srcOrd="0" destOrd="0" presId="urn:microsoft.com/office/officeart/2005/8/layout/vList2"/>
    <dgm:cxn modelId="{C03619A1-6423-D34C-90C0-831C73BF35E2}" srcId="{1C5EBACB-C1B4-4C2C-BC74-AE6B5DB75834}" destId="{B39EB2C1-175D-9E48-94A9-5EFE24BD7728}" srcOrd="0" destOrd="0" parTransId="{D0ED5712-D06C-D44A-8483-4F329D26B18A}" sibTransId="{B56E96FC-059E-4746-AE63-39CF6C774666}"/>
    <dgm:cxn modelId="{19C5F5B2-FC10-A041-A83D-E918A23F8480}" type="presOf" srcId="{87359082-A9FA-7742-B713-A7E16F19DADD}" destId="{4B861689-EE8E-984B-9F43-595BCED4DCBD}" srcOrd="0" destOrd="0" presId="urn:microsoft.com/office/officeart/2005/8/layout/vList2"/>
    <dgm:cxn modelId="{7A4CC9C7-9A69-F441-AC45-4A03DD2D8BF3}" type="presOf" srcId="{843F9610-C6A7-0F42-91D1-7EA176A827CD}" destId="{6BAA86E7-3DEF-2547-A692-EB1A12C3270C}" srcOrd="0" destOrd="0" presId="urn:microsoft.com/office/officeart/2005/8/layout/vList2"/>
    <dgm:cxn modelId="{B7BBAEF9-D31D-2F41-8D09-39C8FA1C5DCF}" srcId="{1C5EBACB-C1B4-4C2C-BC74-AE6B5DB75834}" destId="{843F9610-C6A7-0F42-91D1-7EA176A827CD}" srcOrd="3" destOrd="0" parTransId="{521A0068-0191-8046-AB50-1E8D664EA257}" sibTransId="{340D187D-2E5E-8F48-A3C1-18E99CF19DBC}"/>
    <dgm:cxn modelId="{E6D7C6F5-C284-4C43-8964-64F6F8E3E366}" type="presParOf" srcId="{6A17E3D2-D603-8349-B633-D26671A51744}" destId="{E3FD51B0-C5C1-C444-A1A3-9B3FAE672813}" srcOrd="0" destOrd="0" presId="urn:microsoft.com/office/officeart/2005/8/layout/vList2"/>
    <dgm:cxn modelId="{FCBA16DB-44E7-3049-8B54-F5295842F1DE}" type="presParOf" srcId="{6A17E3D2-D603-8349-B633-D26671A51744}" destId="{E74D6117-BE27-EA41-9E75-5661FE3414D9}" srcOrd="1" destOrd="0" presId="urn:microsoft.com/office/officeart/2005/8/layout/vList2"/>
    <dgm:cxn modelId="{C96BF384-86D4-A749-AAFD-9726D59EDC00}" type="presParOf" srcId="{6A17E3D2-D603-8349-B633-D26671A51744}" destId="{B6E4D361-EB9F-FC4F-9F51-2A7378F724CA}" srcOrd="2" destOrd="0" presId="urn:microsoft.com/office/officeart/2005/8/layout/vList2"/>
    <dgm:cxn modelId="{4BBD3A6C-8603-5842-8AFA-22B5F00D084A}" type="presParOf" srcId="{6A17E3D2-D603-8349-B633-D26671A51744}" destId="{89D65925-D02F-3E4E-AA6A-EF2E96E9F493}" srcOrd="3" destOrd="0" presId="urn:microsoft.com/office/officeart/2005/8/layout/vList2"/>
    <dgm:cxn modelId="{5E64F4CB-C06C-4F49-BDDE-C89A72BD7B4E}" type="presParOf" srcId="{6A17E3D2-D603-8349-B633-D26671A51744}" destId="{77AE37F5-53ED-874F-B1CA-93EFF24CB057}" srcOrd="4" destOrd="0" presId="urn:microsoft.com/office/officeart/2005/8/layout/vList2"/>
    <dgm:cxn modelId="{7A0775A6-6037-DD4D-9C09-05D67E4EE743}" type="presParOf" srcId="{6A17E3D2-D603-8349-B633-D26671A51744}" destId="{C8665A8E-D297-944E-B268-F77C7CDE8217}" srcOrd="5" destOrd="0" presId="urn:microsoft.com/office/officeart/2005/8/layout/vList2"/>
    <dgm:cxn modelId="{F162F75B-4905-6B42-9C7B-31A9C133DFEC}" type="presParOf" srcId="{6A17E3D2-D603-8349-B633-D26671A51744}" destId="{6BAA86E7-3DEF-2547-A692-EB1A12C3270C}" srcOrd="6" destOrd="0" presId="urn:microsoft.com/office/officeart/2005/8/layout/vList2"/>
    <dgm:cxn modelId="{E906870E-7B59-8E48-B86C-A080161D5CD9}" type="presParOf" srcId="{6A17E3D2-D603-8349-B633-D26671A51744}" destId="{008CA0DD-3BF5-B74A-ADFE-C25183DD8EE6}" srcOrd="7" destOrd="0" presId="urn:microsoft.com/office/officeart/2005/8/layout/vList2"/>
    <dgm:cxn modelId="{A7BD1BB0-CA02-0746-A957-3E0B407EF412}" type="presParOf" srcId="{6A17E3D2-D603-8349-B633-D26671A51744}" destId="{4B861689-EE8E-984B-9F43-595BCED4DCBD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951624A2-E6C4-4E1B-81FE-91AABCBF3822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D9B8F4B4-A772-4157-B8C4-D8CA2A1F5C02}">
      <dgm:prSet/>
      <dgm:spPr/>
      <dgm:t>
        <a:bodyPr/>
        <a:lstStyle/>
        <a:p>
          <a:endParaRPr lang="en-US" b="1" dirty="0">
            <a:solidFill>
              <a:schemeClr val="accent4">
                <a:lumMod val="50000"/>
              </a:schemeClr>
            </a:solidFill>
          </a:endParaRPr>
        </a:p>
      </dgm:t>
    </dgm:pt>
    <dgm:pt modelId="{79727DFC-3806-4B2F-937B-BF389EC714F8}" type="parTrans" cxnId="{B25C689A-B831-4BAF-8DE8-C7F5CB814C52}">
      <dgm:prSet/>
      <dgm:spPr/>
      <dgm:t>
        <a:bodyPr/>
        <a:lstStyle/>
        <a:p>
          <a:endParaRPr lang="en-US"/>
        </a:p>
      </dgm:t>
    </dgm:pt>
    <dgm:pt modelId="{049C6C7E-F09A-499D-85C6-FDEB657F7029}" type="sibTrans" cxnId="{B25C689A-B831-4BAF-8DE8-C7F5CB814C52}">
      <dgm:prSet/>
      <dgm:spPr/>
      <dgm:t>
        <a:bodyPr/>
        <a:lstStyle/>
        <a:p>
          <a:endParaRPr lang="en-US"/>
        </a:p>
      </dgm:t>
    </dgm:pt>
    <dgm:pt modelId="{A4A74957-EAA9-44D4-BE0B-44F7B3955A87}">
      <dgm:prSet/>
      <dgm:spPr/>
      <dgm:t>
        <a:bodyPr/>
        <a:lstStyle/>
        <a:p>
          <a:r>
            <a:rPr lang="en-GB" b="1" dirty="0">
              <a:solidFill>
                <a:schemeClr val="accent4">
                  <a:lumMod val="50000"/>
                </a:schemeClr>
              </a:solidFill>
            </a:rPr>
            <a:t>🎵 Custom Farnham jingle developed for the Global Radio campaign</a:t>
          </a:r>
          <a:endParaRPr lang="en-US" b="1" dirty="0">
            <a:solidFill>
              <a:schemeClr val="accent4">
                <a:lumMod val="50000"/>
              </a:schemeClr>
            </a:solidFill>
          </a:endParaRPr>
        </a:p>
      </dgm:t>
    </dgm:pt>
    <dgm:pt modelId="{286B2FDB-0A8C-4F90-825F-62827AC100B1}" type="parTrans" cxnId="{01BCB168-2970-4148-BFDD-211E7322586C}">
      <dgm:prSet/>
      <dgm:spPr/>
      <dgm:t>
        <a:bodyPr/>
        <a:lstStyle/>
        <a:p>
          <a:endParaRPr lang="en-US"/>
        </a:p>
      </dgm:t>
    </dgm:pt>
    <dgm:pt modelId="{F8CF321E-E0E0-494C-B2B8-0A1F93F6661C}" type="sibTrans" cxnId="{01BCB168-2970-4148-BFDD-211E7322586C}">
      <dgm:prSet/>
      <dgm:spPr/>
      <dgm:t>
        <a:bodyPr/>
        <a:lstStyle/>
        <a:p>
          <a:endParaRPr lang="en-US"/>
        </a:p>
      </dgm:t>
    </dgm:pt>
    <dgm:pt modelId="{C4AD074F-18AA-4148-8C5E-04A1CBD1B954}">
      <dgm:prSet/>
      <dgm:spPr/>
      <dgm:t>
        <a:bodyPr/>
        <a:lstStyle/>
        <a:p>
          <a:r>
            <a:rPr lang="en-GB" b="1" dirty="0">
              <a:solidFill>
                <a:schemeClr val="accent4">
                  <a:lumMod val="50000"/>
                </a:schemeClr>
              </a:solidFill>
            </a:rPr>
            <a:t>📻 Featured across advertising on Heart, Capital, Smooth, Classic FM, LBC, Gold and Radio X</a:t>
          </a:r>
          <a:endParaRPr lang="en-US" b="1" dirty="0">
            <a:solidFill>
              <a:schemeClr val="accent4">
                <a:lumMod val="50000"/>
              </a:schemeClr>
            </a:solidFill>
          </a:endParaRPr>
        </a:p>
      </dgm:t>
    </dgm:pt>
    <dgm:pt modelId="{DC44F070-DCCE-44F2-87A8-D590725DE18D}" type="parTrans" cxnId="{668F6123-1558-4A78-A55F-AD765B8B56CD}">
      <dgm:prSet/>
      <dgm:spPr/>
      <dgm:t>
        <a:bodyPr/>
        <a:lstStyle/>
        <a:p>
          <a:endParaRPr lang="en-US"/>
        </a:p>
      </dgm:t>
    </dgm:pt>
    <dgm:pt modelId="{2A673970-3513-4DDD-9544-AE6B3813DCA4}" type="sibTrans" cxnId="{668F6123-1558-4A78-A55F-AD765B8B56CD}">
      <dgm:prSet/>
      <dgm:spPr/>
      <dgm:t>
        <a:bodyPr/>
        <a:lstStyle/>
        <a:p>
          <a:endParaRPr lang="en-US"/>
        </a:p>
      </dgm:t>
    </dgm:pt>
    <dgm:pt modelId="{99F6722F-0B87-47A9-AEC1-CA5F26232E49}">
      <dgm:prSet/>
      <dgm:spPr/>
      <dgm:t>
        <a:bodyPr/>
        <a:lstStyle/>
        <a:p>
          <a:r>
            <a:rPr lang="en-GB" b="1" dirty="0">
              <a:solidFill>
                <a:schemeClr val="accent4">
                  <a:lumMod val="50000"/>
                </a:schemeClr>
              </a:solidFill>
            </a:rPr>
            <a:t>🎯 Designed to support awareness of Farnham as a destination</a:t>
          </a:r>
          <a:endParaRPr lang="en-US" b="1" dirty="0">
            <a:solidFill>
              <a:schemeClr val="accent4">
                <a:lumMod val="50000"/>
              </a:schemeClr>
            </a:solidFill>
          </a:endParaRPr>
        </a:p>
      </dgm:t>
    </dgm:pt>
    <dgm:pt modelId="{8DE6B3DD-4AD2-47F7-A228-B86288081D49}" type="parTrans" cxnId="{CD327DE6-71C1-4BD0-8401-97778D80A837}">
      <dgm:prSet/>
      <dgm:spPr/>
      <dgm:t>
        <a:bodyPr/>
        <a:lstStyle/>
        <a:p>
          <a:endParaRPr lang="en-US"/>
        </a:p>
      </dgm:t>
    </dgm:pt>
    <dgm:pt modelId="{C7BFD36D-27A7-41CD-8E28-5B64585FDB87}" type="sibTrans" cxnId="{CD327DE6-71C1-4BD0-8401-97778D80A837}">
      <dgm:prSet/>
      <dgm:spPr/>
      <dgm:t>
        <a:bodyPr/>
        <a:lstStyle/>
        <a:p>
          <a:endParaRPr lang="en-US"/>
        </a:p>
      </dgm:t>
    </dgm:pt>
    <dgm:pt modelId="{83E559F0-09C0-4936-89D4-D850D553AD62}">
      <dgm:prSet/>
      <dgm:spPr/>
      <dgm:t>
        <a:bodyPr/>
        <a:lstStyle/>
        <a:p>
          <a:r>
            <a:rPr lang="en-GB" b="1" dirty="0">
              <a:solidFill>
                <a:schemeClr val="accent4">
                  <a:lumMod val="50000"/>
                </a:schemeClr>
              </a:solidFill>
            </a:rPr>
            <a:t>📢 Provides a consistent and recognisable message across campaign activity</a:t>
          </a:r>
          <a:endParaRPr lang="en-US" b="1" dirty="0">
            <a:solidFill>
              <a:schemeClr val="accent4">
                <a:lumMod val="50000"/>
              </a:schemeClr>
            </a:solidFill>
          </a:endParaRPr>
        </a:p>
      </dgm:t>
    </dgm:pt>
    <dgm:pt modelId="{3395FA20-4AE5-4615-AAD0-E901D7882F99}" type="parTrans" cxnId="{C9E31489-F718-42C9-85AE-FD0A38FB7BA4}">
      <dgm:prSet/>
      <dgm:spPr/>
      <dgm:t>
        <a:bodyPr/>
        <a:lstStyle/>
        <a:p>
          <a:endParaRPr lang="en-US"/>
        </a:p>
      </dgm:t>
    </dgm:pt>
    <dgm:pt modelId="{AD15669C-1309-4FF4-B49B-9FF8E5B0D182}" type="sibTrans" cxnId="{C9E31489-F718-42C9-85AE-FD0A38FB7BA4}">
      <dgm:prSet/>
      <dgm:spPr/>
      <dgm:t>
        <a:bodyPr/>
        <a:lstStyle/>
        <a:p>
          <a:endParaRPr lang="en-US"/>
        </a:p>
      </dgm:t>
    </dgm:pt>
    <dgm:pt modelId="{87E172EB-8EB2-4172-800C-8BCB9217D9B7}">
      <dgm:prSet/>
      <dgm:spPr/>
      <dgm:t>
        <a:bodyPr/>
        <a:lstStyle/>
        <a:p>
          <a:r>
            <a:rPr lang="en-GB" b="1" dirty="0">
              <a:solidFill>
                <a:schemeClr val="accent4">
                  <a:lumMod val="50000"/>
                </a:schemeClr>
              </a:solidFill>
            </a:rPr>
            <a:t>🌟 Supporting the promotion of Farnham, its businesses and visitor offer</a:t>
          </a:r>
          <a:endParaRPr lang="en-US" b="1" dirty="0">
            <a:solidFill>
              <a:schemeClr val="accent4">
                <a:lumMod val="50000"/>
              </a:schemeClr>
            </a:solidFill>
          </a:endParaRPr>
        </a:p>
      </dgm:t>
    </dgm:pt>
    <dgm:pt modelId="{E24FA14F-3222-4520-BEBB-905B013D4B2F}" type="parTrans" cxnId="{D20DE242-C0FB-4394-BF55-23FBD7C66505}">
      <dgm:prSet/>
      <dgm:spPr/>
      <dgm:t>
        <a:bodyPr/>
        <a:lstStyle/>
        <a:p>
          <a:endParaRPr lang="en-US"/>
        </a:p>
      </dgm:t>
    </dgm:pt>
    <dgm:pt modelId="{9C3A4B1C-C90E-40FF-B85E-BA84D087897F}" type="sibTrans" cxnId="{D20DE242-C0FB-4394-BF55-23FBD7C66505}">
      <dgm:prSet/>
      <dgm:spPr/>
      <dgm:t>
        <a:bodyPr/>
        <a:lstStyle/>
        <a:p>
          <a:endParaRPr lang="en-US"/>
        </a:p>
      </dgm:t>
    </dgm:pt>
    <dgm:pt modelId="{7465F80C-7DCE-A544-97DB-B16AC0D01318}" type="pres">
      <dgm:prSet presAssocID="{951624A2-E6C4-4E1B-81FE-91AABCBF3822}" presName="vert0" presStyleCnt="0">
        <dgm:presLayoutVars>
          <dgm:dir/>
          <dgm:animOne val="branch"/>
          <dgm:animLvl val="lvl"/>
        </dgm:presLayoutVars>
      </dgm:prSet>
      <dgm:spPr/>
    </dgm:pt>
    <dgm:pt modelId="{CAAA05C0-ACAB-2F49-A4B7-854A69649C3A}" type="pres">
      <dgm:prSet presAssocID="{D9B8F4B4-A772-4157-B8C4-D8CA2A1F5C02}" presName="thickLine" presStyleLbl="alignNode1" presStyleIdx="0" presStyleCnt="6"/>
      <dgm:spPr/>
    </dgm:pt>
    <dgm:pt modelId="{C5BD2874-36E3-B345-9C7C-BF707AA44FB9}" type="pres">
      <dgm:prSet presAssocID="{D9B8F4B4-A772-4157-B8C4-D8CA2A1F5C02}" presName="horz1" presStyleCnt="0"/>
      <dgm:spPr/>
    </dgm:pt>
    <dgm:pt modelId="{96C177B8-043C-4642-B317-3B745D008532}" type="pres">
      <dgm:prSet presAssocID="{D9B8F4B4-A772-4157-B8C4-D8CA2A1F5C02}" presName="tx1" presStyleLbl="revTx" presStyleIdx="0" presStyleCnt="6"/>
      <dgm:spPr/>
    </dgm:pt>
    <dgm:pt modelId="{9CB274AD-307F-4549-87E5-D16CAF32EEFD}" type="pres">
      <dgm:prSet presAssocID="{D9B8F4B4-A772-4157-B8C4-D8CA2A1F5C02}" presName="vert1" presStyleCnt="0"/>
      <dgm:spPr/>
    </dgm:pt>
    <dgm:pt modelId="{3A674F33-A5A9-DF41-84BC-DE104451815E}" type="pres">
      <dgm:prSet presAssocID="{A4A74957-EAA9-44D4-BE0B-44F7B3955A87}" presName="thickLine" presStyleLbl="alignNode1" presStyleIdx="1" presStyleCnt="6"/>
      <dgm:spPr/>
    </dgm:pt>
    <dgm:pt modelId="{E7CFD711-EB35-874C-9616-F2F33B5EF18F}" type="pres">
      <dgm:prSet presAssocID="{A4A74957-EAA9-44D4-BE0B-44F7B3955A87}" presName="horz1" presStyleCnt="0"/>
      <dgm:spPr/>
    </dgm:pt>
    <dgm:pt modelId="{33D2CCEA-32CE-0C43-9139-0EBF69AA21C5}" type="pres">
      <dgm:prSet presAssocID="{A4A74957-EAA9-44D4-BE0B-44F7B3955A87}" presName="tx1" presStyleLbl="revTx" presStyleIdx="1" presStyleCnt="6"/>
      <dgm:spPr/>
    </dgm:pt>
    <dgm:pt modelId="{0AB91D5A-DF17-B247-80A8-4020583E513F}" type="pres">
      <dgm:prSet presAssocID="{A4A74957-EAA9-44D4-BE0B-44F7B3955A87}" presName="vert1" presStyleCnt="0"/>
      <dgm:spPr/>
    </dgm:pt>
    <dgm:pt modelId="{AC0E66CD-6FF4-E643-8A02-6C6973172E18}" type="pres">
      <dgm:prSet presAssocID="{C4AD074F-18AA-4148-8C5E-04A1CBD1B954}" presName="thickLine" presStyleLbl="alignNode1" presStyleIdx="2" presStyleCnt="6"/>
      <dgm:spPr/>
    </dgm:pt>
    <dgm:pt modelId="{E1B37FB3-32E6-FB45-A0ED-0E91EE9480DD}" type="pres">
      <dgm:prSet presAssocID="{C4AD074F-18AA-4148-8C5E-04A1CBD1B954}" presName="horz1" presStyleCnt="0"/>
      <dgm:spPr/>
    </dgm:pt>
    <dgm:pt modelId="{9F4CE133-0F0B-7D4E-94C0-C8799AE758D6}" type="pres">
      <dgm:prSet presAssocID="{C4AD074F-18AA-4148-8C5E-04A1CBD1B954}" presName="tx1" presStyleLbl="revTx" presStyleIdx="2" presStyleCnt="6"/>
      <dgm:spPr/>
    </dgm:pt>
    <dgm:pt modelId="{FD76D3C8-5168-9146-8FE1-4C5283485D2A}" type="pres">
      <dgm:prSet presAssocID="{C4AD074F-18AA-4148-8C5E-04A1CBD1B954}" presName="vert1" presStyleCnt="0"/>
      <dgm:spPr/>
    </dgm:pt>
    <dgm:pt modelId="{06328EE3-D9BC-EA4F-8A0A-5FF1B1B0F8A7}" type="pres">
      <dgm:prSet presAssocID="{99F6722F-0B87-47A9-AEC1-CA5F26232E49}" presName="thickLine" presStyleLbl="alignNode1" presStyleIdx="3" presStyleCnt="6" custLinFactNeighborX="581" custLinFactNeighborY="2181"/>
      <dgm:spPr/>
    </dgm:pt>
    <dgm:pt modelId="{82062557-5621-564A-B5B7-C45233DED8EA}" type="pres">
      <dgm:prSet presAssocID="{99F6722F-0B87-47A9-AEC1-CA5F26232E49}" presName="horz1" presStyleCnt="0"/>
      <dgm:spPr/>
    </dgm:pt>
    <dgm:pt modelId="{7DE83807-6F9A-454C-984C-2CB8BCBA904F}" type="pres">
      <dgm:prSet presAssocID="{99F6722F-0B87-47A9-AEC1-CA5F26232E49}" presName="tx1" presStyleLbl="revTx" presStyleIdx="3" presStyleCnt="6"/>
      <dgm:spPr/>
    </dgm:pt>
    <dgm:pt modelId="{D0244834-B974-F74F-AC59-C92F849A701A}" type="pres">
      <dgm:prSet presAssocID="{99F6722F-0B87-47A9-AEC1-CA5F26232E49}" presName="vert1" presStyleCnt="0"/>
      <dgm:spPr/>
    </dgm:pt>
    <dgm:pt modelId="{6154149C-A963-7742-B3AA-369EF6CB89F4}" type="pres">
      <dgm:prSet presAssocID="{83E559F0-09C0-4936-89D4-D850D553AD62}" presName="thickLine" presStyleLbl="alignNode1" presStyleIdx="4" presStyleCnt="6"/>
      <dgm:spPr/>
    </dgm:pt>
    <dgm:pt modelId="{AB3D82C3-7FC2-0641-A4D9-057D1F07131E}" type="pres">
      <dgm:prSet presAssocID="{83E559F0-09C0-4936-89D4-D850D553AD62}" presName="horz1" presStyleCnt="0"/>
      <dgm:spPr/>
    </dgm:pt>
    <dgm:pt modelId="{37683278-BDDD-BE4F-A578-54F66574C638}" type="pres">
      <dgm:prSet presAssocID="{83E559F0-09C0-4936-89D4-D850D553AD62}" presName="tx1" presStyleLbl="revTx" presStyleIdx="4" presStyleCnt="6"/>
      <dgm:spPr/>
    </dgm:pt>
    <dgm:pt modelId="{DCC103CB-8E62-E444-990C-4CA92C6940F0}" type="pres">
      <dgm:prSet presAssocID="{83E559F0-09C0-4936-89D4-D850D553AD62}" presName="vert1" presStyleCnt="0"/>
      <dgm:spPr/>
    </dgm:pt>
    <dgm:pt modelId="{384AA991-59B4-E446-A5A7-C74DB133467A}" type="pres">
      <dgm:prSet presAssocID="{87E172EB-8EB2-4172-800C-8BCB9217D9B7}" presName="thickLine" presStyleLbl="alignNode1" presStyleIdx="5" presStyleCnt="6"/>
      <dgm:spPr/>
    </dgm:pt>
    <dgm:pt modelId="{FBBD224A-8EDF-B145-B5AB-B01F3481E54B}" type="pres">
      <dgm:prSet presAssocID="{87E172EB-8EB2-4172-800C-8BCB9217D9B7}" presName="horz1" presStyleCnt="0"/>
      <dgm:spPr/>
    </dgm:pt>
    <dgm:pt modelId="{44A03CFF-9244-8F45-9254-BAFEF75A4B7A}" type="pres">
      <dgm:prSet presAssocID="{87E172EB-8EB2-4172-800C-8BCB9217D9B7}" presName="tx1" presStyleLbl="revTx" presStyleIdx="5" presStyleCnt="6"/>
      <dgm:spPr/>
    </dgm:pt>
    <dgm:pt modelId="{5BFD4370-C3D8-BB4F-AD2D-B489B3E1E466}" type="pres">
      <dgm:prSet presAssocID="{87E172EB-8EB2-4172-800C-8BCB9217D9B7}" presName="vert1" presStyleCnt="0"/>
      <dgm:spPr/>
    </dgm:pt>
  </dgm:ptLst>
  <dgm:cxnLst>
    <dgm:cxn modelId="{668F6123-1558-4A78-A55F-AD765B8B56CD}" srcId="{951624A2-E6C4-4E1B-81FE-91AABCBF3822}" destId="{C4AD074F-18AA-4148-8C5E-04A1CBD1B954}" srcOrd="2" destOrd="0" parTransId="{DC44F070-DCCE-44F2-87A8-D590725DE18D}" sibTransId="{2A673970-3513-4DDD-9544-AE6B3813DCA4}"/>
    <dgm:cxn modelId="{D20DE242-C0FB-4394-BF55-23FBD7C66505}" srcId="{951624A2-E6C4-4E1B-81FE-91AABCBF3822}" destId="{87E172EB-8EB2-4172-800C-8BCB9217D9B7}" srcOrd="5" destOrd="0" parTransId="{E24FA14F-3222-4520-BEBB-905B013D4B2F}" sibTransId="{9C3A4B1C-C90E-40FF-B85E-BA84D087897F}"/>
    <dgm:cxn modelId="{76AEA766-A532-3745-9DA0-92485F9DBA4E}" type="presOf" srcId="{83E559F0-09C0-4936-89D4-D850D553AD62}" destId="{37683278-BDDD-BE4F-A578-54F66574C638}" srcOrd="0" destOrd="0" presId="urn:microsoft.com/office/officeart/2008/layout/LinedList"/>
    <dgm:cxn modelId="{01BCB168-2970-4148-BFDD-211E7322586C}" srcId="{951624A2-E6C4-4E1B-81FE-91AABCBF3822}" destId="{A4A74957-EAA9-44D4-BE0B-44F7B3955A87}" srcOrd="1" destOrd="0" parTransId="{286B2FDB-0A8C-4F90-825F-62827AC100B1}" sibTransId="{F8CF321E-E0E0-494C-B2B8-0A1F93F6661C}"/>
    <dgm:cxn modelId="{C9E31489-F718-42C9-85AE-FD0A38FB7BA4}" srcId="{951624A2-E6C4-4E1B-81FE-91AABCBF3822}" destId="{83E559F0-09C0-4936-89D4-D850D553AD62}" srcOrd="4" destOrd="0" parTransId="{3395FA20-4AE5-4615-AAD0-E901D7882F99}" sibTransId="{AD15669C-1309-4FF4-B49B-9FF8E5B0D182}"/>
    <dgm:cxn modelId="{5060D88E-9997-5545-8CFD-101CE6E2DF4E}" type="presOf" srcId="{87E172EB-8EB2-4172-800C-8BCB9217D9B7}" destId="{44A03CFF-9244-8F45-9254-BAFEF75A4B7A}" srcOrd="0" destOrd="0" presId="urn:microsoft.com/office/officeart/2008/layout/LinedList"/>
    <dgm:cxn modelId="{7AC17F99-BD12-3B49-AD3A-281655D0306B}" type="presOf" srcId="{A4A74957-EAA9-44D4-BE0B-44F7B3955A87}" destId="{33D2CCEA-32CE-0C43-9139-0EBF69AA21C5}" srcOrd="0" destOrd="0" presId="urn:microsoft.com/office/officeart/2008/layout/LinedList"/>
    <dgm:cxn modelId="{B25C689A-B831-4BAF-8DE8-C7F5CB814C52}" srcId="{951624A2-E6C4-4E1B-81FE-91AABCBF3822}" destId="{D9B8F4B4-A772-4157-B8C4-D8CA2A1F5C02}" srcOrd="0" destOrd="0" parTransId="{79727DFC-3806-4B2F-937B-BF389EC714F8}" sibTransId="{049C6C7E-F09A-499D-85C6-FDEB657F7029}"/>
    <dgm:cxn modelId="{95D2A29D-7A92-8A40-9750-01501899B350}" type="presOf" srcId="{99F6722F-0B87-47A9-AEC1-CA5F26232E49}" destId="{7DE83807-6F9A-454C-984C-2CB8BCBA904F}" srcOrd="0" destOrd="0" presId="urn:microsoft.com/office/officeart/2008/layout/LinedList"/>
    <dgm:cxn modelId="{13AA79C4-45EC-0647-9E12-6D93E8741192}" type="presOf" srcId="{C4AD074F-18AA-4148-8C5E-04A1CBD1B954}" destId="{9F4CE133-0F0B-7D4E-94C0-C8799AE758D6}" srcOrd="0" destOrd="0" presId="urn:microsoft.com/office/officeart/2008/layout/LinedList"/>
    <dgm:cxn modelId="{CD327DE6-71C1-4BD0-8401-97778D80A837}" srcId="{951624A2-E6C4-4E1B-81FE-91AABCBF3822}" destId="{99F6722F-0B87-47A9-AEC1-CA5F26232E49}" srcOrd="3" destOrd="0" parTransId="{8DE6B3DD-4AD2-47F7-A228-B86288081D49}" sibTransId="{C7BFD36D-27A7-41CD-8E28-5B64585FDB87}"/>
    <dgm:cxn modelId="{C7CA4BF5-3009-DA40-96D0-4E9D25812BF2}" type="presOf" srcId="{951624A2-E6C4-4E1B-81FE-91AABCBF3822}" destId="{7465F80C-7DCE-A544-97DB-B16AC0D01318}" srcOrd="0" destOrd="0" presId="urn:microsoft.com/office/officeart/2008/layout/LinedList"/>
    <dgm:cxn modelId="{1BF63CFF-C185-8947-84D5-84DBF3AA1A89}" type="presOf" srcId="{D9B8F4B4-A772-4157-B8C4-D8CA2A1F5C02}" destId="{96C177B8-043C-4642-B317-3B745D008532}" srcOrd="0" destOrd="0" presId="urn:microsoft.com/office/officeart/2008/layout/LinedList"/>
    <dgm:cxn modelId="{81E998DC-D402-644A-91DB-34A8EF054F4A}" type="presParOf" srcId="{7465F80C-7DCE-A544-97DB-B16AC0D01318}" destId="{CAAA05C0-ACAB-2F49-A4B7-854A69649C3A}" srcOrd="0" destOrd="0" presId="urn:microsoft.com/office/officeart/2008/layout/LinedList"/>
    <dgm:cxn modelId="{EBD8DCAF-1650-8A46-ABBA-E5E828BBCC56}" type="presParOf" srcId="{7465F80C-7DCE-A544-97DB-B16AC0D01318}" destId="{C5BD2874-36E3-B345-9C7C-BF707AA44FB9}" srcOrd="1" destOrd="0" presId="urn:microsoft.com/office/officeart/2008/layout/LinedList"/>
    <dgm:cxn modelId="{09F764A7-C914-AF4E-B6C1-25FE641CEED2}" type="presParOf" srcId="{C5BD2874-36E3-B345-9C7C-BF707AA44FB9}" destId="{96C177B8-043C-4642-B317-3B745D008532}" srcOrd="0" destOrd="0" presId="urn:microsoft.com/office/officeart/2008/layout/LinedList"/>
    <dgm:cxn modelId="{89DECBAC-A0D6-ED4F-9D82-8C24BBDA98EA}" type="presParOf" srcId="{C5BD2874-36E3-B345-9C7C-BF707AA44FB9}" destId="{9CB274AD-307F-4549-87E5-D16CAF32EEFD}" srcOrd="1" destOrd="0" presId="urn:microsoft.com/office/officeart/2008/layout/LinedList"/>
    <dgm:cxn modelId="{588EAEA1-5362-E94D-ACC1-7E8EC0C9CBF3}" type="presParOf" srcId="{7465F80C-7DCE-A544-97DB-B16AC0D01318}" destId="{3A674F33-A5A9-DF41-84BC-DE104451815E}" srcOrd="2" destOrd="0" presId="urn:microsoft.com/office/officeart/2008/layout/LinedList"/>
    <dgm:cxn modelId="{5BDC8789-DEF8-194B-9260-FA3177039C84}" type="presParOf" srcId="{7465F80C-7DCE-A544-97DB-B16AC0D01318}" destId="{E7CFD711-EB35-874C-9616-F2F33B5EF18F}" srcOrd="3" destOrd="0" presId="urn:microsoft.com/office/officeart/2008/layout/LinedList"/>
    <dgm:cxn modelId="{A5389438-338C-014F-BA36-55671EAFA425}" type="presParOf" srcId="{E7CFD711-EB35-874C-9616-F2F33B5EF18F}" destId="{33D2CCEA-32CE-0C43-9139-0EBF69AA21C5}" srcOrd="0" destOrd="0" presId="urn:microsoft.com/office/officeart/2008/layout/LinedList"/>
    <dgm:cxn modelId="{E342D41B-FF50-9E4B-B008-41364BA2D132}" type="presParOf" srcId="{E7CFD711-EB35-874C-9616-F2F33B5EF18F}" destId="{0AB91D5A-DF17-B247-80A8-4020583E513F}" srcOrd="1" destOrd="0" presId="urn:microsoft.com/office/officeart/2008/layout/LinedList"/>
    <dgm:cxn modelId="{AE320340-3E4F-6549-AF7F-EFA422F6D422}" type="presParOf" srcId="{7465F80C-7DCE-A544-97DB-B16AC0D01318}" destId="{AC0E66CD-6FF4-E643-8A02-6C6973172E18}" srcOrd="4" destOrd="0" presId="urn:microsoft.com/office/officeart/2008/layout/LinedList"/>
    <dgm:cxn modelId="{7887F127-F39F-B74D-AFC0-9107D705F724}" type="presParOf" srcId="{7465F80C-7DCE-A544-97DB-B16AC0D01318}" destId="{E1B37FB3-32E6-FB45-A0ED-0E91EE9480DD}" srcOrd="5" destOrd="0" presId="urn:microsoft.com/office/officeart/2008/layout/LinedList"/>
    <dgm:cxn modelId="{D6BD3699-CFB2-784F-9E04-700924E27B90}" type="presParOf" srcId="{E1B37FB3-32E6-FB45-A0ED-0E91EE9480DD}" destId="{9F4CE133-0F0B-7D4E-94C0-C8799AE758D6}" srcOrd="0" destOrd="0" presId="urn:microsoft.com/office/officeart/2008/layout/LinedList"/>
    <dgm:cxn modelId="{88E1637C-E901-C743-8C8D-4DFCFF8FC77C}" type="presParOf" srcId="{E1B37FB3-32E6-FB45-A0ED-0E91EE9480DD}" destId="{FD76D3C8-5168-9146-8FE1-4C5283485D2A}" srcOrd="1" destOrd="0" presId="urn:microsoft.com/office/officeart/2008/layout/LinedList"/>
    <dgm:cxn modelId="{8E68DFAA-ADD8-2E47-A221-4563CDDD30DE}" type="presParOf" srcId="{7465F80C-7DCE-A544-97DB-B16AC0D01318}" destId="{06328EE3-D9BC-EA4F-8A0A-5FF1B1B0F8A7}" srcOrd="6" destOrd="0" presId="urn:microsoft.com/office/officeart/2008/layout/LinedList"/>
    <dgm:cxn modelId="{FDC464B3-174D-3B4F-AD2B-3EF7832BA3BF}" type="presParOf" srcId="{7465F80C-7DCE-A544-97DB-B16AC0D01318}" destId="{82062557-5621-564A-B5B7-C45233DED8EA}" srcOrd="7" destOrd="0" presId="urn:microsoft.com/office/officeart/2008/layout/LinedList"/>
    <dgm:cxn modelId="{C18A1B2C-3B20-3346-AD22-2A36C6664483}" type="presParOf" srcId="{82062557-5621-564A-B5B7-C45233DED8EA}" destId="{7DE83807-6F9A-454C-984C-2CB8BCBA904F}" srcOrd="0" destOrd="0" presId="urn:microsoft.com/office/officeart/2008/layout/LinedList"/>
    <dgm:cxn modelId="{C0709D70-75EA-6A4F-925D-DC2BBCAE2A8F}" type="presParOf" srcId="{82062557-5621-564A-B5B7-C45233DED8EA}" destId="{D0244834-B974-F74F-AC59-C92F849A701A}" srcOrd="1" destOrd="0" presId="urn:microsoft.com/office/officeart/2008/layout/LinedList"/>
    <dgm:cxn modelId="{489E2615-1030-CB4C-BA0D-91F01F018180}" type="presParOf" srcId="{7465F80C-7DCE-A544-97DB-B16AC0D01318}" destId="{6154149C-A963-7742-B3AA-369EF6CB89F4}" srcOrd="8" destOrd="0" presId="urn:microsoft.com/office/officeart/2008/layout/LinedList"/>
    <dgm:cxn modelId="{FA3CDA06-B248-DB48-A229-D3C482C6D581}" type="presParOf" srcId="{7465F80C-7DCE-A544-97DB-B16AC0D01318}" destId="{AB3D82C3-7FC2-0641-A4D9-057D1F07131E}" srcOrd="9" destOrd="0" presId="urn:microsoft.com/office/officeart/2008/layout/LinedList"/>
    <dgm:cxn modelId="{A22297E4-68F4-9D48-999E-D8310D8198D7}" type="presParOf" srcId="{AB3D82C3-7FC2-0641-A4D9-057D1F07131E}" destId="{37683278-BDDD-BE4F-A578-54F66574C638}" srcOrd="0" destOrd="0" presId="urn:microsoft.com/office/officeart/2008/layout/LinedList"/>
    <dgm:cxn modelId="{03B2A3D5-1B81-C743-8FBE-7F9BEE168370}" type="presParOf" srcId="{AB3D82C3-7FC2-0641-A4D9-057D1F07131E}" destId="{DCC103CB-8E62-E444-990C-4CA92C6940F0}" srcOrd="1" destOrd="0" presId="urn:microsoft.com/office/officeart/2008/layout/LinedList"/>
    <dgm:cxn modelId="{807383DF-64C9-DF4F-B987-3860576EC204}" type="presParOf" srcId="{7465F80C-7DCE-A544-97DB-B16AC0D01318}" destId="{384AA991-59B4-E446-A5A7-C74DB133467A}" srcOrd="10" destOrd="0" presId="urn:microsoft.com/office/officeart/2008/layout/LinedList"/>
    <dgm:cxn modelId="{E269D846-69E7-2C4C-BAB7-64D52A91E99B}" type="presParOf" srcId="{7465F80C-7DCE-A544-97DB-B16AC0D01318}" destId="{FBBD224A-8EDF-B145-B5AB-B01F3481E54B}" srcOrd="11" destOrd="0" presId="urn:microsoft.com/office/officeart/2008/layout/LinedList"/>
    <dgm:cxn modelId="{1F5C2715-582C-924B-98EB-A6F09C5E6D7D}" type="presParOf" srcId="{FBBD224A-8EDF-B145-B5AB-B01F3481E54B}" destId="{44A03CFF-9244-8F45-9254-BAFEF75A4B7A}" srcOrd="0" destOrd="0" presId="urn:microsoft.com/office/officeart/2008/layout/LinedList"/>
    <dgm:cxn modelId="{87076AAB-773F-0C4E-8D44-4E5770266249}" type="presParOf" srcId="{FBBD224A-8EDF-B145-B5AB-B01F3481E54B}" destId="{5BFD4370-C3D8-BB4F-AD2D-B489B3E1E46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E6E49D67-2FD5-421E-BCB1-F4077D24C32E}" type="doc">
      <dgm:prSet loTypeId="urn:microsoft.com/office/officeart/2005/8/layout/process5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D08AEBA-B485-A04F-8FA3-C8F2FAB93388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sz="2000" b="1" i="0" u="none" dirty="0">
              <a:solidFill>
                <a:schemeClr val="bg1"/>
              </a:solidFill>
            </a:rPr>
            <a:t>57,608 content views</a:t>
          </a:r>
        </a:p>
      </dgm:t>
    </dgm:pt>
    <dgm:pt modelId="{2F6F7809-BC5F-6641-A4C3-1AD1F4F165EF}" type="parTrans" cxnId="{F2A0B272-0796-7942-A434-A72A5C3E9F0D}">
      <dgm:prSet/>
      <dgm:spPr/>
      <dgm:t>
        <a:bodyPr/>
        <a:lstStyle/>
        <a:p>
          <a:endParaRPr lang="en-GB"/>
        </a:p>
      </dgm:t>
    </dgm:pt>
    <dgm:pt modelId="{1C968603-DEC6-304A-8DE4-8E47AEB3563D}" type="sibTrans" cxnId="{F2A0B272-0796-7942-A434-A72A5C3E9F0D}">
      <dgm:prSet/>
      <dgm:spPr/>
      <dgm:t>
        <a:bodyPr/>
        <a:lstStyle/>
        <a:p>
          <a:endParaRPr lang="en-GB" dirty="0"/>
        </a:p>
      </dgm:t>
    </dgm:pt>
    <dgm:pt modelId="{E64E71C7-8C25-A74D-95E0-BD8D026A8193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sz="2000" b="1" i="0" u="none" dirty="0">
              <a:solidFill>
                <a:schemeClr val="bg1"/>
              </a:solidFill>
            </a:rPr>
            <a:t>5,625 accounts reached</a:t>
          </a:r>
        </a:p>
      </dgm:t>
    </dgm:pt>
    <dgm:pt modelId="{12692DB5-2EE9-9E4E-B0B2-D2F7BA77F68F}" type="parTrans" cxnId="{94231E6C-42F8-2549-93B4-A749A9BAE983}">
      <dgm:prSet/>
      <dgm:spPr/>
      <dgm:t>
        <a:bodyPr/>
        <a:lstStyle/>
        <a:p>
          <a:endParaRPr lang="en-GB"/>
        </a:p>
      </dgm:t>
    </dgm:pt>
    <dgm:pt modelId="{EFC1D2B9-28CD-CD4D-A2C9-2B6552DAC285}" type="sibTrans" cxnId="{94231E6C-42F8-2549-93B4-A749A9BAE983}">
      <dgm:prSet/>
      <dgm:spPr/>
      <dgm:t>
        <a:bodyPr/>
        <a:lstStyle/>
        <a:p>
          <a:endParaRPr lang="en-GB" dirty="0"/>
        </a:p>
      </dgm:t>
    </dgm:pt>
    <dgm:pt modelId="{6A59EDC8-0285-9D44-BDA5-B0332FCDB87E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sz="2000" b="1" i="0" u="none" dirty="0">
              <a:solidFill>
                <a:schemeClr val="bg1"/>
              </a:solidFill>
            </a:rPr>
            <a:t>1,409 content interactions 172 new followers gained</a:t>
          </a:r>
        </a:p>
      </dgm:t>
    </dgm:pt>
    <dgm:pt modelId="{7686ACED-FB57-3048-8FEB-A3BDD8C23DED}" type="parTrans" cxnId="{33499382-A4FB-834A-9D68-6B8CC5C1917F}">
      <dgm:prSet/>
      <dgm:spPr/>
      <dgm:t>
        <a:bodyPr/>
        <a:lstStyle/>
        <a:p>
          <a:endParaRPr lang="en-GB"/>
        </a:p>
      </dgm:t>
    </dgm:pt>
    <dgm:pt modelId="{5F8D542C-B873-D640-B921-74598ECB4F1F}" type="sibTrans" cxnId="{33499382-A4FB-834A-9D68-6B8CC5C1917F}">
      <dgm:prSet/>
      <dgm:spPr/>
      <dgm:t>
        <a:bodyPr/>
        <a:lstStyle/>
        <a:p>
          <a:endParaRPr lang="en-GB" dirty="0"/>
        </a:p>
      </dgm:t>
    </dgm:pt>
    <dgm:pt modelId="{3929D415-A16D-F344-AC80-68CC3F1C25EA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sz="2000" b="1" i="0" u="none" dirty="0">
              <a:solidFill>
                <a:schemeClr val="bg1"/>
              </a:solidFill>
            </a:rPr>
            <a:t>Top performing reel</a:t>
          </a:r>
        </a:p>
      </dgm:t>
    </dgm:pt>
    <dgm:pt modelId="{6FE08BA3-8C57-DF43-8547-0CF60276D105}" type="parTrans" cxnId="{4E26B8F8-4165-C04F-B312-AF85A75C1EEC}">
      <dgm:prSet/>
      <dgm:spPr/>
      <dgm:t>
        <a:bodyPr/>
        <a:lstStyle/>
        <a:p>
          <a:endParaRPr lang="en-GB"/>
        </a:p>
      </dgm:t>
    </dgm:pt>
    <dgm:pt modelId="{8443B2F2-13A7-0749-BA1A-97C4479AF535}" type="sibTrans" cxnId="{4E26B8F8-4165-C04F-B312-AF85A75C1EEC}">
      <dgm:prSet/>
      <dgm:spPr/>
      <dgm:t>
        <a:bodyPr/>
        <a:lstStyle/>
        <a:p>
          <a:endParaRPr lang="en-GB" dirty="0"/>
        </a:p>
      </dgm:t>
    </dgm:pt>
    <dgm:pt modelId="{FB803448-9972-9745-A414-9C452ED32346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sz="2000" b="1" i="0" u="none" dirty="0">
              <a:solidFill>
                <a:schemeClr val="bg1"/>
              </a:solidFill>
            </a:rPr>
            <a:t>Most viewed posts</a:t>
          </a:r>
        </a:p>
      </dgm:t>
    </dgm:pt>
    <dgm:pt modelId="{313D5226-9A3D-724B-8FA9-469C99949B35}" type="parTrans" cxnId="{BE12EF7B-9CB6-3348-8F76-61A8620D5FE9}">
      <dgm:prSet/>
      <dgm:spPr/>
      <dgm:t>
        <a:bodyPr/>
        <a:lstStyle/>
        <a:p>
          <a:endParaRPr lang="en-GB"/>
        </a:p>
      </dgm:t>
    </dgm:pt>
    <dgm:pt modelId="{5F21D78F-B3FF-A741-BF32-E5EDE9AF559F}" type="sibTrans" cxnId="{BE12EF7B-9CB6-3348-8F76-61A8620D5FE9}">
      <dgm:prSet/>
      <dgm:spPr/>
      <dgm:t>
        <a:bodyPr/>
        <a:lstStyle/>
        <a:p>
          <a:endParaRPr lang="en-GB" dirty="0"/>
        </a:p>
      </dgm:t>
    </dgm:pt>
    <dgm:pt modelId="{CA4B9DDB-EF19-2949-868B-171C2CFC7EAF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sz="2000" b="1" i="0" u="none" dirty="0">
              <a:solidFill>
                <a:schemeClr val="bg1"/>
              </a:solidFill>
            </a:rPr>
            <a:t>Celebrating the Rangers 2.7k views</a:t>
          </a:r>
        </a:p>
      </dgm:t>
    </dgm:pt>
    <dgm:pt modelId="{0E5B7013-0E96-6146-A38D-579141670FB1}" type="parTrans" cxnId="{CA96C301-4121-CB4A-BB04-D7EF44AE7BDB}">
      <dgm:prSet/>
      <dgm:spPr/>
      <dgm:t>
        <a:bodyPr/>
        <a:lstStyle/>
        <a:p>
          <a:endParaRPr lang="en-GB"/>
        </a:p>
      </dgm:t>
    </dgm:pt>
    <dgm:pt modelId="{C05F8654-D4CD-1D43-9A4A-14BCC9EFDD5E}" type="sibTrans" cxnId="{CA96C301-4121-CB4A-BB04-D7EF44AE7BDB}">
      <dgm:prSet/>
      <dgm:spPr/>
      <dgm:t>
        <a:bodyPr/>
        <a:lstStyle/>
        <a:p>
          <a:endParaRPr lang="en-US"/>
        </a:p>
      </dgm:t>
    </dgm:pt>
    <dgm:pt modelId="{67B9CAB3-8A7F-3F40-92E0-57954793B80A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sz="2000" b="1" i="0" u="none" dirty="0">
              <a:solidFill>
                <a:schemeClr val="bg1"/>
              </a:solidFill>
            </a:rPr>
            <a:t>Pretty Little Farnham collaboration, 21,700 views</a:t>
          </a:r>
        </a:p>
      </dgm:t>
    </dgm:pt>
    <dgm:pt modelId="{4F28104A-19B9-9840-829D-B9AC43A77F7A}" type="parTrans" cxnId="{8FBE9934-556E-D24B-805F-21CA2EAF4EC5}">
      <dgm:prSet/>
      <dgm:spPr/>
      <dgm:t>
        <a:bodyPr/>
        <a:lstStyle/>
        <a:p>
          <a:endParaRPr lang="en-GB"/>
        </a:p>
      </dgm:t>
    </dgm:pt>
    <dgm:pt modelId="{771C9FBB-0F99-DE49-948C-8A37F1A81173}" type="sibTrans" cxnId="{8FBE9934-556E-D24B-805F-21CA2EAF4EC5}">
      <dgm:prSet/>
      <dgm:spPr/>
      <dgm:t>
        <a:bodyPr/>
        <a:lstStyle/>
        <a:p>
          <a:endParaRPr lang="en-GB" dirty="0"/>
        </a:p>
      </dgm:t>
    </dgm:pt>
    <dgm:pt modelId="{A8F713B1-74E7-6149-8FC5-C939BCDA06D2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sz="2000" b="1" i="0" u="none" dirty="0">
              <a:solidFill>
                <a:schemeClr val="bg1"/>
              </a:solidFill>
            </a:rPr>
            <a:t>Xmas Installation 7.9k views Nutcracker Trail 4.1k views</a:t>
          </a:r>
          <a:br>
            <a:rPr lang="en-GB" sz="2000" b="1" i="0" u="none" dirty="0">
              <a:solidFill>
                <a:schemeClr val="bg1"/>
              </a:solidFill>
            </a:rPr>
          </a:br>
          <a:endParaRPr lang="en-GB" sz="2000" b="1" i="0" u="none" dirty="0">
            <a:solidFill>
              <a:schemeClr val="bg1"/>
            </a:solidFill>
          </a:endParaRPr>
        </a:p>
      </dgm:t>
    </dgm:pt>
    <dgm:pt modelId="{EE1D3C1E-F7FB-A546-AB35-F0FACC526110}" type="parTrans" cxnId="{8C560169-A7A1-294C-82DF-BE59C9F4831B}">
      <dgm:prSet/>
      <dgm:spPr/>
      <dgm:t>
        <a:bodyPr/>
        <a:lstStyle/>
        <a:p>
          <a:endParaRPr lang="en-GB"/>
        </a:p>
      </dgm:t>
    </dgm:pt>
    <dgm:pt modelId="{10F3AF08-4D88-C444-B3C6-4ECB445E3080}" type="sibTrans" cxnId="{8C560169-A7A1-294C-82DF-BE59C9F4831B}">
      <dgm:prSet/>
      <dgm:spPr/>
      <dgm:t>
        <a:bodyPr/>
        <a:lstStyle/>
        <a:p>
          <a:endParaRPr lang="en-GB" dirty="0"/>
        </a:p>
      </dgm:t>
    </dgm:pt>
    <dgm:pt modelId="{4645DAF6-41C4-EF47-8C2C-E715FF719AF9}" type="pres">
      <dgm:prSet presAssocID="{E6E49D67-2FD5-421E-BCB1-F4077D24C32E}" presName="diagram" presStyleCnt="0">
        <dgm:presLayoutVars>
          <dgm:dir/>
          <dgm:resizeHandles val="exact"/>
        </dgm:presLayoutVars>
      </dgm:prSet>
      <dgm:spPr/>
    </dgm:pt>
    <dgm:pt modelId="{6B486128-4E04-2B4F-8503-8D4874E46EE0}" type="pres">
      <dgm:prSet presAssocID="{1D08AEBA-B485-A04F-8FA3-C8F2FAB93388}" presName="node" presStyleLbl="node1" presStyleIdx="0" presStyleCnt="8">
        <dgm:presLayoutVars>
          <dgm:bulletEnabled val="1"/>
        </dgm:presLayoutVars>
      </dgm:prSet>
      <dgm:spPr/>
    </dgm:pt>
    <dgm:pt modelId="{79EE9442-16C4-8F4F-AD5E-DBEC64F24099}" type="pres">
      <dgm:prSet presAssocID="{1C968603-DEC6-304A-8DE4-8E47AEB3563D}" presName="sibTrans" presStyleLbl="sibTrans2D1" presStyleIdx="0" presStyleCnt="7"/>
      <dgm:spPr/>
    </dgm:pt>
    <dgm:pt modelId="{1F34F7BB-485B-0D4C-87E4-3E2D11D3E3F1}" type="pres">
      <dgm:prSet presAssocID="{1C968603-DEC6-304A-8DE4-8E47AEB3563D}" presName="connectorText" presStyleLbl="sibTrans2D1" presStyleIdx="0" presStyleCnt="7"/>
      <dgm:spPr/>
    </dgm:pt>
    <dgm:pt modelId="{152A92EB-67D8-2F4D-9E85-0BB0BF1CE182}" type="pres">
      <dgm:prSet presAssocID="{E64E71C7-8C25-A74D-95E0-BD8D026A8193}" presName="node" presStyleLbl="node1" presStyleIdx="1" presStyleCnt="8">
        <dgm:presLayoutVars>
          <dgm:bulletEnabled val="1"/>
        </dgm:presLayoutVars>
      </dgm:prSet>
      <dgm:spPr/>
    </dgm:pt>
    <dgm:pt modelId="{B35B3F4C-A27B-6447-991A-61117C5AEE8C}" type="pres">
      <dgm:prSet presAssocID="{EFC1D2B9-28CD-CD4D-A2C9-2B6552DAC285}" presName="sibTrans" presStyleLbl="sibTrans2D1" presStyleIdx="1" presStyleCnt="7"/>
      <dgm:spPr/>
    </dgm:pt>
    <dgm:pt modelId="{7EE8636C-1F0F-134F-B17C-9EB3F69F1DE2}" type="pres">
      <dgm:prSet presAssocID="{EFC1D2B9-28CD-CD4D-A2C9-2B6552DAC285}" presName="connectorText" presStyleLbl="sibTrans2D1" presStyleIdx="1" presStyleCnt="7"/>
      <dgm:spPr/>
    </dgm:pt>
    <dgm:pt modelId="{462460C3-F3CE-2F44-860C-1D0C5B2AAF9E}" type="pres">
      <dgm:prSet presAssocID="{6A59EDC8-0285-9D44-BDA5-B0332FCDB87E}" presName="node" presStyleLbl="node1" presStyleIdx="2" presStyleCnt="8">
        <dgm:presLayoutVars>
          <dgm:bulletEnabled val="1"/>
        </dgm:presLayoutVars>
      </dgm:prSet>
      <dgm:spPr/>
    </dgm:pt>
    <dgm:pt modelId="{5B705904-39ED-2646-8313-53B23CC8198D}" type="pres">
      <dgm:prSet presAssocID="{5F8D542C-B873-D640-B921-74598ECB4F1F}" presName="sibTrans" presStyleLbl="sibTrans2D1" presStyleIdx="2" presStyleCnt="7"/>
      <dgm:spPr/>
    </dgm:pt>
    <dgm:pt modelId="{36742B41-0945-E14C-8FDD-6B37F2DF6CEE}" type="pres">
      <dgm:prSet presAssocID="{5F8D542C-B873-D640-B921-74598ECB4F1F}" presName="connectorText" presStyleLbl="sibTrans2D1" presStyleIdx="2" presStyleCnt="7"/>
      <dgm:spPr/>
    </dgm:pt>
    <dgm:pt modelId="{4023636B-C541-2F4B-99F7-EEA89A984D93}" type="pres">
      <dgm:prSet presAssocID="{3929D415-A16D-F344-AC80-68CC3F1C25EA}" presName="node" presStyleLbl="node1" presStyleIdx="3" presStyleCnt="8">
        <dgm:presLayoutVars>
          <dgm:bulletEnabled val="1"/>
        </dgm:presLayoutVars>
      </dgm:prSet>
      <dgm:spPr/>
    </dgm:pt>
    <dgm:pt modelId="{FA4063FD-84A0-774C-A1F3-C13D22BF4EB1}" type="pres">
      <dgm:prSet presAssocID="{8443B2F2-13A7-0749-BA1A-97C4479AF535}" presName="sibTrans" presStyleLbl="sibTrans2D1" presStyleIdx="3" presStyleCnt="7"/>
      <dgm:spPr/>
    </dgm:pt>
    <dgm:pt modelId="{E9D66F5B-95C0-4841-9FAE-7E58112F3FB3}" type="pres">
      <dgm:prSet presAssocID="{8443B2F2-13A7-0749-BA1A-97C4479AF535}" presName="connectorText" presStyleLbl="sibTrans2D1" presStyleIdx="3" presStyleCnt="7"/>
      <dgm:spPr/>
    </dgm:pt>
    <dgm:pt modelId="{959531DC-3318-E74E-8B4B-6E0EBCD99259}" type="pres">
      <dgm:prSet presAssocID="{67B9CAB3-8A7F-3F40-92E0-57954793B80A}" presName="node" presStyleLbl="node1" presStyleIdx="4" presStyleCnt="8">
        <dgm:presLayoutVars>
          <dgm:bulletEnabled val="1"/>
        </dgm:presLayoutVars>
      </dgm:prSet>
      <dgm:spPr/>
    </dgm:pt>
    <dgm:pt modelId="{E35CBD7A-DAC4-0E44-B6AA-9D5E34446225}" type="pres">
      <dgm:prSet presAssocID="{771C9FBB-0F99-DE49-948C-8A37F1A81173}" presName="sibTrans" presStyleLbl="sibTrans2D1" presStyleIdx="4" presStyleCnt="7"/>
      <dgm:spPr/>
    </dgm:pt>
    <dgm:pt modelId="{837ABCEF-158D-8546-8097-43024C99DB86}" type="pres">
      <dgm:prSet presAssocID="{771C9FBB-0F99-DE49-948C-8A37F1A81173}" presName="connectorText" presStyleLbl="sibTrans2D1" presStyleIdx="4" presStyleCnt="7"/>
      <dgm:spPr/>
    </dgm:pt>
    <dgm:pt modelId="{3FA1BF52-D32F-6D49-BC0B-CC7C21B88EC6}" type="pres">
      <dgm:prSet presAssocID="{FB803448-9972-9745-A414-9C452ED32346}" presName="node" presStyleLbl="node1" presStyleIdx="5" presStyleCnt="8">
        <dgm:presLayoutVars>
          <dgm:bulletEnabled val="1"/>
        </dgm:presLayoutVars>
      </dgm:prSet>
      <dgm:spPr/>
    </dgm:pt>
    <dgm:pt modelId="{22D2F894-76E8-664E-8103-0BCA10E8AF0E}" type="pres">
      <dgm:prSet presAssocID="{5F21D78F-B3FF-A741-BF32-E5EDE9AF559F}" presName="sibTrans" presStyleLbl="sibTrans2D1" presStyleIdx="5" presStyleCnt="7"/>
      <dgm:spPr/>
    </dgm:pt>
    <dgm:pt modelId="{30C3EE61-E6BF-EF4B-8D93-75CE39E127E5}" type="pres">
      <dgm:prSet presAssocID="{5F21D78F-B3FF-A741-BF32-E5EDE9AF559F}" presName="connectorText" presStyleLbl="sibTrans2D1" presStyleIdx="5" presStyleCnt="7"/>
      <dgm:spPr/>
    </dgm:pt>
    <dgm:pt modelId="{9AD8DDF5-1399-4840-A95D-F46ACB0DC3C2}" type="pres">
      <dgm:prSet presAssocID="{A8F713B1-74E7-6149-8FC5-C939BCDA06D2}" presName="node" presStyleLbl="node1" presStyleIdx="6" presStyleCnt="8">
        <dgm:presLayoutVars>
          <dgm:bulletEnabled val="1"/>
        </dgm:presLayoutVars>
      </dgm:prSet>
      <dgm:spPr/>
    </dgm:pt>
    <dgm:pt modelId="{8565A895-A2B6-0F43-AB9E-6D5B5F02D488}" type="pres">
      <dgm:prSet presAssocID="{10F3AF08-4D88-C444-B3C6-4ECB445E3080}" presName="sibTrans" presStyleLbl="sibTrans2D1" presStyleIdx="6" presStyleCnt="7"/>
      <dgm:spPr/>
    </dgm:pt>
    <dgm:pt modelId="{59A2C8A8-40D1-DF4B-9661-6C56606A21CC}" type="pres">
      <dgm:prSet presAssocID="{10F3AF08-4D88-C444-B3C6-4ECB445E3080}" presName="connectorText" presStyleLbl="sibTrans2D1" presStyleIdx="6" presStyleCnt="7"/>
      <dgm:spPr/>
    </dgm:pt>
    <dgm:pt modelId="{7010F58B-3E76-6F45-9390-D4E7AB5C2984}" type="pres">
      <dgm:prSet presAssocID="{CA4B9DDB-EF19-2949-868B-171C2CFC7EAF}" presName="node" presStyleLbl="node1" presStyleIdx="7" presStyleCnt="8">
        <dgm:presLayoutVars>
          <dgm:bulletEnabled val="1"/>
        </dgm:presLayoutVars>
      </dgm:prSet>
      <dgm:spPr/>
    </dgm:pt>
  </dgm:ptLst>
  <dgm:cxnLst>
    <dgm:cxn modelId="{BA87B401-5F49-7643-9C01-863B0CBCE0AE}" type="presOf" srcId="{771C9FBB-0F99-DE49-948C-8A37F1A81173}" destId="{837ABCEF-158D-8546-8097-43024C99DB86}" srcOrd="1" destOrd="0" presId="urn:microsoft.com/office/officeart/2005/8/layout/process5"/>
    <dgm:cxn modelId="{CA96C301-4121-CB4A-BB04-D7EF44AE7BDB}" srcId="{E6E49D67-2FD5-421E-BCB1-F4077D24C32E}" destId="{CA4B9DDB-EF19-2949-868B-171C2CFC7EAF}" srcOrd="7" destOrd="0" parTransId="{0E5B7013-0E96-6146-A38D-579141670FB1}" sibTransId="{C05F8654-D4CD-1D43-9A4A-14BCC9EFDD5E}"/>
    <dgm:cxn modelId="{4E08A20A-18D2-344C-833B-2952628469BD}" type="presOf" srcId="{5F21D78F-B3FF-A741-BF32-E5EDE9AF559F}" destId="{30C3EE61-E6BF-EF4B-8D93-75CE39E127E5}" srcOrd="1" destOrd="0" presId="urn:microsoft.com/office/officeart/2005/8/layout/process5"/>
    <dgm:cxn modelId="{5295E014-9040-6B41-8426-F229EA28BB66}" type="presOf" srcId="{A8F713B1-74E7-6149-8FC5-C939BCDA06D2}" destId="{9AD8DDF5-1399-4840-A95D-F46ACB0DC3C2}" srcOrd="0" destOrd="0" presId="urn:microsoft.com/office/officeart/2005/8/layout/process5"/>
    <dgm:cxn modelId="{0ECF3E1A-B274-5944-AB6D-6CFE425E347B}" type="presOf" srcId="{EFC1D2B9-28CD-CD4D-A2C9-2B6552DAC285}" destId="{B35B3F4C-A27B-6447-991A-61117C5AEE8C}" srcOrd="0" destOrd="0" presId="urn:microsoft.com/office/officeart/2005/8/layout/process5"/>
    <dgm:cxn modelId="{63F76120-8A4B-8740-82FD-2D59F2D20BC1}" type="presOf" srcId="{EFC1D2B9-28CD-CD4D-A2C9-2B6552DAC285}" destId="{7EE8636C-1F0F-134F-B17C-9EB3F69F1DE2}" srcOrd="1" destOrd="0" presId="urn:microsoft.com/office/officeart/2005/8/layout/process5"/>
    <dgm:cxn modelId="{8FBE9934-556E-D24B-805F-21CA2EAF4EC5}" srcId="{E6E49D67-2FD5-421E-BCB1-F4077D24C32E}" destId="{67B9CAB3-8A7F-3F40-92E0-57954793B80A}" srcOrd="4" destOrd="0" parTransId="{4F28104A-19B9-9840-829D-B9AC43A77F7A}" sibTransId="{771C9FBB-0F99-DE49-948C-8A37F1A81173}"/>
    <dgm:cxn modelId="{CCB47138-56A4-0B47-A5B9-A1A5EE615592}" type="presOf" srcId="{1D08AEBA-B485-A04F-8FA3-C8F2FAB93388}" destId="{6B486128-4E04-2B4F-8503-8D4874E46EE0}" srcOrd="0" destOrd="0" presId="urn:microsoft.com/office/officeart/2005/8/layout/process5"/>
    <dgm:cxn modelId="{5149E541-532A-034D-BECA-28230C93F39C}" type="presOf" srcId="{CA4B9DDB-EF19-2949-868B-171C2CFC7EAF}" destId="{7010F58B-3E76-6F45-9390-D4E7AB5C2984}" srcOrd="0" destOrd="0" presId="urn:microsoft.com/office/officeart/2005/8/layout/process5"/>
    <dgm:cxn modelId="{A95A3E4C-B5B1-6E4F-B9E2-FB4BEF7358BE}" type="presOf" srcId="{5F8D542C-B873-D640-B921-74598ECB4F1F}" destId="{36742B41-0945-E14C-8FDD-6B37F2DF6CEE}" srcOrd="1" destOrd="0" presId="urn:microsoft.com/office/officeart/2005/8/layout/process5"/>
    <dgm:cxn modelId="{5C82D353-1A0E-4941-A7F3-AEEE488AC6D8}" type="presOf" srcId="{771C9FBB-0F99-DE49-948C-8A37F1A81173}" destId="{E35CBD7A-DAC4-0E44-B6AA-9D5E34446225}" srcOrd="0" destOrd="0" presId="urn:microsoft.com/office/officeart/2005/8/layout/process5"/>
    <dgm:cxn modelId="{8C560169-A7A1-294C-82DF-BE59C9F4831B}" srcId="{E6E49D67-2FD5-421E-BCB1-F4077D24C32E}" destId="{A8F713B1-74E7-6149-8FC5-C939BCDA06D2}" srcOrd="6" destOrd="0" parTransId="{EE1D3C1E-F7FB-A546-AB35-F0FACC526110}" sibTransId="{10F3AF08-4D88-C444-B3C6-4ECB445E3080}"/>
    <dgm:cxn modelId="{94231E6C-42F8-2549-93B4-A749A9BAE983}" srcId="{E6E49D67-2FD5-421E-BCB1-F4077D24C32E}" destId="{E64E71C7-8C25-A74D-95E0-BD8D026A8193}" srcOrd="1" destOrd="0" parTransId="{12692DB5-2EE9-9E4E-B0B2-D2F7BA77F68F}" sibTransId="{EFC1D2B9-28CD-CD4D-A2C9-2B6552DAC285}"/>
    <dgm:cxn modelId="{F2A0B272-0796-7942-A434-A72A5C3E9F0D}" srcId="{E6E49D67-2FD5-421E-BCB1-F4077D24C32E}" destId="{1D08AEBA-B485-A04F-8FA3-C8F2FAB93388}" srcOrd="0" destOrd="0" parTransId="{2F6F7809-BC5F-6641-A4C3-1AD1F4F165EF}" sibTransId="{1C968603-DEC6-304A-8DE4-8E47AEB3563D}"/>
    <dgm:cxn modelId="{BE12EF7B-9CB6-3348-8F76-61A8620D5FE9}" srcId="{E6E49D67-2FD5-421E-BCB1-F4077D24C32E}" destId="{FB803448-9972-9745-A414-9C452ED32346}" srcOrd="5" destOrd="0" parTransId="{313D5226-9A3D-724B-8FA9-469C99949B35}" sibTransId="{5F21D78F-B3FF-A741-BF32-E5EDE9AF559F}"/>
    <dgm:cxn modelId="{33499382-A4FB-834A-9D68-6B8CC5C1917F}" srcId="{E6E49D67-2FD5-421E-BCB1-F4077D24C32E}" destId="{6A59EDC8-0285-9D44-BDA5-B0332FCDB87E}" srcOrd="2" destOrd="0" parTransId="{7686ACED-FB57-3048-8FEB-A3BDD8C23DED}" sibTransId="{5F8D542C-B873-D640-B921-74598ECB4F1F}"/>
    <dgm:cxn modelId="{F7A39382-8E65-5A45-B890-695196F41B5C}" type="presOf" srcId="{8443B2F2-13A7-0749-BA1A-97C4479AF535}" destId="{FA4063FD-84A0-774C-A1F3-C13D22BF4EB1}" srcOrd="0" destOrd="0" presId="urn:microsoft.com/office/officeart/2005/8/layout/process5"/>
    <dgm:cxn modelId="{57A475A1-D17E-E94D-8589-5DF5DE882C4E}" type="presOf" srcId="{FB803448-9972-9745-A414-9C452ED32346}" destId="{3FA1BF52-D32F-6D49-BC0B-CC7C21B88EC6}" srcOrd="0" destOrd="0" presId="urn:microsoft.com/office/officeart/2005/8/layout/process5"/>
    <dgm:cxn modelId="{81B135AA-9803-5949-943B-E20DD4ECD9B2}" type="presOf" srcId="{10F3AF08-4D88-C444-B3C6-4ECB445E3080}" destId="{59A2C8A8-40D1-DF4B-9661-6C56606A21CC}" srcOrd="1" destOrd="0" presId="urn:microsoft.com/office/officeart/2005/8/layout/process5"/>
    <dgm:cxn modelId="{2B9E31BA-D596-FB4C-B547-A918D363BAB8}" type="presOf" srcId="{1C968603-DEC6-304A-8DE4-8E47AEB3563D}" destId="{1F34F7BB-485B-0D4C-87E4-3E2D11D3E3F1}" srcOrd="1" destOrd="0" presId="urn:microsoft.com/office/officeart/2005/8/layout/process5"/>
    <dgm:cxn modelId="{CEF10DBB-6604-F74B-9E83-EBB7D07A2B25}" type="presOf" srcId="{E6E49D67-2FD5-421E-BCB1-F4077D24C32E}" destId="{4645DAF6-41C4-EF47-8C2C-E715FF719AF9}" srcOrd="0" destOrd="0" presId="urn:microsoft.com/office/officeart/2005/8/layout/process5"/>
    <dgm:cxn modelId="{E009DDBE-0C63-FC4B-94A0-6CF9B74BA944}" type="presOf" srcId="{E64E71C7-8C25-A74D-95E0-BD8D026A8193}" destId="{152A92EB-67D8-2F4D-9E85-0BB0BF1CE182}" srcOrd="0" destOrd="0" presId="urn:microsoft.com/office/officeart/2005/8/layout/process5"/>
    <dgm:cxn modelId="{1B3C0EDA-F633-EB42-B820-468573728D76}" type="presOf" srcId="{67B9CAB3-8A7F-3F40-92E0-57954793B80A}" destId="{959531DC-3318-E74E-8B4B-6E0EBCD99259}" srcOrd="0" destOrd="0" presId="urn:microsoft.com/office/officeart/2005/8/layout/process5"/>
    <dgm:cxn modelId="{F390AFDE-B120-6348-9D7E-C5546D9A0FF6}" type="presOf" srcId="{10F3AF08-4D88-C444-B3C6-4ECB445E3080}" destId="{8565A895-A2B6-0F43-AB9E-6D5B5F02D488}" srcOrd="0" destOrd="0" presId="urn:microsoft.com/office/officeart/2005/8/layout/process5"/>
    <dgm:cxn modelId="{F35199E1-BE00-D446-B0E0-ED1142C672C3}" type="presOf" srcId="{8443B2F2-13A7-0749-BA1A-97C4479AF535}" destId="{E9D66F5B-95C0-4841-9FAE-7E58112F3FB3}" srcOrd="1" destOrd="0" presId="urn:microsoft.com/office/officeart/2005/8/layout/process5"/>
    <dgm:cxn modelId="{DF5012E9-D211-1843-B672-A392922AFAAD}" type="presOf" srcId="{6A59EDC8-0285-9D44-BDA5-B0332FCDB87E}" destId="{462460C3-F3CE-2F44-860C-1D0C5B2AAF9E}" srcOrd="0" destOrd="0" presId="urn:microsoft.com/office/officeart/2005/8/layout/process5"/>
    <dgm:cxn modelId="{2A8711F3-48F9-204E-BD51-8A09F592841B}" type="presOf" srcId="{5F21D78F-B3FF-A741-BF32-E5EDE9AF559F}" destId="{22D2F894-76E8-664E-8103-0BCA10E8AF0E}" srcOrd="0" destOrd="0" presId="urn:microsoft.com/office/officeart/2005/8/layout/process5"/>
    <dgm:cxn modelId="{C508DDF4-0BC7-6B4D-BC90-CD7779AAB2EA}" type="presOf" srcId="{1C968603-DEC6-304A-8DE4-8E47AEB3563D}" destId="{79EE9442-16C4-8F4F-AD5E-DBEC64F24099}" srcOrd="0" destOrd="0" presId="urn:microsoft.com/office/officeart/2005/8/layout/process5"/>
    <dgm:cxn modelId="{4E26B8F8-4165-C04F-B312-AF85A75C1EEC}" srcId="{E6E49D67-2FD5-421E-BCB1-F4077D24C32E}" destId="{3929D415-A16D-F344-AC80-68CC3F1C25EA}" srcOrd="3" destOrd="0" parTransId="{6FE08BA3-8C57-DF43-8547-0CF60276D105}" sibTransId="{8443B2F2-13A7-0749-BA1A-97C4479AF535}"/>
    <dgm:cxn modelId="{F1F39DFB-17BC-684E-84A3-34196B023306}" type="presOf" srcId="{5F8D542C-B873-D640-B921-74598ECB4F1F}" destId="{5B705904-39ED-2646-8313-53B23CC8198D}" srcOrd="0" destOrd="0" presId="urn:microsoft.com/office/officeart/2005/8/layout/process5"/>
    <dgm:cxn modelId="{D6CDB8FC-6440-FA42-AC6A-FA2423E17F6F}" type="presOf" srcId="{3929D415-A16D-F344-AC80-68CC3F1C25EA}" destId="{4023636B-C541-2F4B-99F7-EEA89A984D93}" srcOrd="0" destOrd="0" presId="urn:microsoft.com/office/officeart/2005/8/layout/process5"/>
    <dgm:cxn modelId="{52BE0EA0-938B-2E47-8531-002FBFD247F0}" type="presParOf" srcId="{4645DAF6-41C4-EF47-8C2C-E715FF719AF9}" destId="{6B486128-4E04-2B4F-8503-8D4874E46EE0}" srcOrd="0" destOrd="0" presId="urn:microsoft.com/office/officeart/2005/8/layout/process5"/>
    <dgm:cxn modelId="{388D7E8A-308F-B24F-8777-55D8CB1CB7FC}" type="presParOf" srcId="{4645DAF6-41C4-EF47-8C2C-E715FF719AF9}" destId="{79EE9442-16C4-8F4F-AD5E-DBEC64F24099}" srcOrd="1" destOrd="0" presId="urn:microsoft.com/office/officeart/2005/8/layout/process5"/>
    <dgm:cxn modelId="{A00FFB2B-C0BE-354C-878D-35508288348B}" type="presParOf" srcId="{79EE9442-16C4-8F4F-AD5E-DBEC64F24099}" destId="{1F34F7BB-485B-0D4C-87E4-3E2D11D3E3F1}" srcOrd="0" destOrd="0" presId="urn:microsoft.com/office/officeart/2005/8/layout/process5"/>
    <dgm:cxn modelId="{318906AF-8090-F640-B8E6-20199537AB4D}" type="presParOf" srcId="{4645DAF6-41C4-EF47-8C2C-E715FF719AF9}" destId="{152A92EB-67D8-2F4D-9E85-0BB0BF1CE182}" srcOrd="2" destOrd="0" presId="urn:microsoft.com/office/officeart/2005/8/layout/process5"/>
    <dgm:cxn modelId="{53FA9F74-4836-A444-89A1-CF6D7BFC0FF9}" type="presParOf" srcId="{4645DAF6-41C4-EF47-8C2C-E715FF719AF9}" destId="{B35B3F4C-A27B-6447-991A-61117C5AEE8C}" srcOrd="3" destOrd="0" presId="urn:microsoft.com/office/officeart/2005/8/layout/process5"/>
    <dgm:cxn modelId="{89FCAA85-C367-8745-ACEF-89157E9E5DE1}" type="presParOf" srcId="{B35B3F4C-A27B-6447-991A-61117C5AEE8C}" destId="{7EE8636C-1F0F-134F-B17C-9EB3F69F1DE2}" srcOrd="0" destOrd="0" presId="urn:microsoft.com/office/officeart/2005/8/layout/process5"/>
    <dgm:cxn modelId="{23AF1582-3F44-9D45-A270-43D739DD4DDF}" type="presParOf" srcId="{4645DAF6-41C4-EF47-8C2C-E715FF719AF9}" destId="{462460C3-F3CE-2F44-860C-1D0C5B2AAF9E}" srcOrd="4" destOrd="0" presId="urn:microsoft.com/office/officeart/2005/8/layout/process5"/>
    <dgm:cxn modelId="{40CDE2E4-9129-0F4D-A9CC-8B060B7B51EA}" type="presParOf" srcId="{4645DAF6-41C4-EF47-8C2C-E715FF719AF9}" destId="{5B705904-39ED-2646-8313-53B23CC8198D}" srcOrd="5" destOrd="0" presId="urn:microsoft.com/office/officeart/2005/8/layout/process5"/>
    <dgm:cxn modelId="{DE927A9E-6AEE-4947-B644-532F739FDF6F}" type="presParOf" srcId="{5B705904-39ED-2646-8313-53B23CC8198D}" destId="{36742B41-0945-E14C-8FDD-6B37F2DF6CEE}" srcOrd="0" destOrd="0" presId="urn:microsoft.com/office/officeart/2005/8/layout/process5"/>
    <dgm:cxn modelId="{6206587C-835A-2842-B0EC-B82E4D3E1CFE}" type="presParOf" srcId="{4645DAF6-41C4-EF47-8C2C-E715FF719AF9}" destId="{4023636B-C541-2F4B-99F7-EEA89A984D93}" srcOrd="6" destOrd="0" presId="urn:microsoft.com/office/officeart/2005/8/layout/process5"/>
    <dgm:cxn modelId="{F7C0CC9F-A760-CD41-9272-3926BF998192}" type="presParOf" srcId="{4645DAF6-41C4-EF47-8C2C-E715FF719AF9}" destId="{FA4063FD-84A0-774C-A1F3-C13D22BF4EB1}" srcOrd="7" destOrd="0" presId="urn:microsoft.com/office/officeart/2005/8/layout/process5"/>
    <dgm:cxn modelId="{EA87F020-8DBD-B942-A621-F88A6A1DB0A4}" type="presParOf" srcId="{FA4063FD-84A0-774C-A1F3-C13D22BF4EB1}" destId="{E9D66F5B-95C0-4841-9FAE-7E58112F3FB3}" srcOrd="0" destOrd="0" presId="urn:microsoft.com/office/officeart/2005/8/layout/process5"/>
    <dgm:cxn modelId="{CCA4D6D2-B0F9-CC4C-A249-CB8F7B23F65C}" type="presParOf" srcId="{4645DAF6-41C4-EF47-8C2C-E715FF719AF9}" destId="{959531DC-3318-E74E-8B4B-6E0EBCD99259}" srcOrd="8" destOrd="0" presId="urn:microsoft.com/office/officeart/2005/8/layout/process5"/>
    <dgm:cxn modelId="{BAF4AC87-49AB-BA47-8247-B515440E6693}" type="presParOf" srcId="{4645DAF6-41C4-EF47-8C2C-E715FF719AF9}" destId="{E35CBD7A-DAC4-0E44-B6AA-9D5E34446225}" srcOrd="9" destOrd="0" presId="urn:microsoft.com/office/officeart/2005/8/layout/process5"/>
    <dgm:cxn modelId="{70210AB4-D84A-5F43-AFCA-CEBF747CE687}" type="presParOf" srcId="{E35CBD7A-DAC4-0E44-B6AA-9D5E34446225}" destId="{837ABCEF-158D-8546-8097-43024C99DB86}" srcOrd="0" destOrd="0" presId="urn:microsoft.com/office/officeart/2005/8/layout/process5"/>
    <dgm:cxn modelId="{F568027F-E66A-9742-93AC-3F9388D744C5}" type="presParOf" srcId="{4645DAF6-41C4-EF47-8C2C-E715FF719AF9}" destId="{3FA1BF52-D32F-6D49-BC0B-CC7C21B88EC6}" srcOrd="10" destOrd="0" presId="urn:microsoft.com/office/officeart/2005/8/layout/process5"/>
    <dgm:cxn modelId="{14B845D0-6063-9E4E-8977-E8A2C6B4CD74}" type="presParOf" srcId="{4645DAF6-41C4-EF47-8C2C-E715FF719AF9}" destId="{22D2F894-76E8-664E-8103-0BCA10E8AF0E}" srcOrd="11" destOrd="0" presId="urn:microsoft.com/office/officeart/2005/8/layout/process5"/>
    <dgm:cxn modelId="{971613CD-0C34-1640-9DBF-86C04C22912D}" type="presParOf" srcId="{22D2F894-76E8-664E-8103-0BCA10E8AF0E}" destId="{30C3EE61-E6BF-EF4B-8D93-75CE39E127E5}" srcOrd="0" destOrd="0" presId="urn:microsoft.com/office/officeart/2005/8/layout/process5"/>
    <dgm:cxn modelId="{CC1BF889-D4A8-9B41-B579-B259124C7A6F}" type="presParOf" srcId="{4645DAF6-41C4-EF47-8C2C-E715FF719AF9}" destId="{9AD8DDF5-1399-4840-A95D-F46ACB0DC3C2}" srcOrd="12" destOrd="0" presId="urn:microsoft.com/office/officeart/2005/8/layout/process5"/>
    <dgm:cxn modelId="{E0A5351D-E7E9-A945-9A51-81EE575BC8E1}" type="presParOf" srcId="{4645DAF6-41C4-EF47-8C2C-E715FF719AF9}" destId="{8565A895-A2B6-0F43-AB9E-6D5B5F02D488}" srcOrd="13" destOrd="0" presId="urn:microsoft.com/office/officeart/2005/8/layout/process5"/>
    <dgm:cxn modelId="{18AAAAD2-11C5-D94E-B834-90DF48AB2A6E}" type="presParOf" srcId="{8565A895-A2B6-0F43-AB9E-6D5B5F02D488}" destId="{59A2C8A8-40D1-DF4B-9661-6C56606A21CC}" srcOrd="0" destOrd="0" presId="urn:microsoft.com/office/officeart/2005/8/layout/process5"/>
    <dgm:cxn modelId="{4F2ADFF9-9BA2-C743-B89C-1BB139A2A5E8}" type="presParOf" srcId="{4645DAF6-41C4-EF47-8C2C-E715FF719AF9}" destId="{7010F58B-3E76-6F45-9390-D4E7AB5C2984}" srcOrd="1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EAF239A-18A7-495D-924A-460DF9CF9AAD}" type="doc">
      <dgm:prSet loTypeId="urn:microsoft.com/office/officeart/2018/2/layout/IconVerticalSolidList" loCatId="icon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AA993E2D-EBFD-4845-AD9B-8D882E317F3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400" b="1" i="0" u="none" dirty="0">
              <a:solidFill>
                <a:srgbClr val="002060"/>
              </a:solidFill>
            </a:rPr>
            <a:t>Increased awareness &amp; visibility for Farnham businesses</a:t>
          </a:r>
        </a:p>
      </dgm:t>
    </dgm:pt>
    <dgm:pt modelId="{F59B90B8-90AA-FA40-B165-3F61AF872F76}" type="parTrans" cxnId="{524D5558-60F9-C640-ACE8-90268387AA76}">
      <dgm:prSet/>
      <dgm:spPr/>
      <dgm:t>
        <a:bodyPr/>
        <a:lstStyle/>
        <a:p>
          <a:endParaRPr lang="en-GB"/>
        </a:p>
      </dgm:t>
    </dgm:pt>
    <dgm:pt modelId="{5FF2A159-989D-8E4F-BC01-E8B96FB6DEFE}" type="sibTrans" cxnId="{524D5558-60F9-C640-ACE8-90268387AA76}">
      <dgm:prSet/>
      <dgm:spPr/>
      <dgm:t>
        <a:bodyPr/>
        <a:lstStyle/>
        <a:p>
          <a:endParaRPr lang="en-GB"/>
        </a:p>
      </dgm:t>
    </dgm:pt>
    <dgm:pt modelId="{1F5BD919-D86A-EE41-9299-C5697CF2CB7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400" b="1" i="0" u="none" dirty="0">
              <a:solidFill>
                <a:srgbClr val="002060"/>
              </a:solidFill>
            </a:rPr>
            <a:t>Enhanced destination marketing for Farnham</a:t>
          </a:r>
        </a:p>
      </dgm:t>
    </dgm:pt>
    <dgm:pt modelId="{E4C7A1AC-C8AC-7D4B-9527-F6939DCCC9EC}" type="parTrans" cxnId="{0689F8CA-7F33-6944-AEF2-9B93B3534F08}">
      <dgm:prSet/>
      <dgm:spPr/>
      <dgm:t>
        <a:bodyPr/>
        <a:lstStyle/>
        <a:p>
          <a:endParaRPr lang="en-GB"/>
        </a:p>
      </dgm:t>
    </dgm:pt>
    <dgm:pt modelId="{BB27BE49-7F22-5E4F-8090-F6BF1D8F87F1}" type="sibTrans" cxnId="{0689F8CA-7F33-6944-AEF2-9B93B3534F08}">
      <dgm:prSet/>
      <dgm:spPr/>
      <dgm:t>
        <a:bodyPr/>
        <a:lstStyle/>
        <a:p>
          <a:endParaRPr lang="en-GB"/>
        </a:p>
      </dgm:t>
    </dgm:pt>
    <dgm:pt modelId="{046CF9B0-2A41-6C49-A196-55976FAD95C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400" b="1" i="0" u="none" dirty="0">
              <a:solidFill>
                <a:srgbClr val="002060"/>
              </a:solidFill>
            </a:rPr>
            <a:t>Significant growth in audience reach and engagement</a:t>
          </a:r>
        </a:p>
      </dgm:t>
    </dgm:pt>
    <dgm:pt modelId="{462A366F-B2E1-6A4D-8AE4-A6E97E15CB42}" type="parTrans" cxnId="{5DBFA48E-79D3-994A-A0AD-02CB0E6262EC}">
      <dgm:prSet/>
      <dgm:spPr/>
      <dgm:t>
        <a:bodyPr/>
        <a:lstStyle/>
        <a:p>
          <a:endParaRPr lang="en-GB"/>
        </a:p>
      </dgm:t>
    </dgm:pt>
    <dgm:pt modelId="{F2286054-362F-734E-A460-5AC841320B5D}" type="sibTrans" cxnId="{5DBFA48E-79D3-994A-A0AD-02CB0E6262EC}">
      <dgm:prSet/>
      <dgm:spPr/>
      <dgm:t>
        <a:bodyPr/>
        <a:lstStyle/>
        <a:p>
          <a:endParaRPr lang="en-GB"/>
        </a:p>
      </dgm:t>
    </dgm:pt>
    <dgm:pt modelId="{B105A972-8FA6-8F49-BAB8-BD086ED4152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400" b="1" i="0" u="none" dirty="0">
              <a:solidFill>
                <a:srgbClr val="002060"/>
              </a:solidFill>
            </a:rPr>
            <a:t>Successful </a:t>
          </a:r>
          <a:r>
            <a:rPr lang="en-GB" sz="2200" b="1" i="0" u="none" dirty="0">
              <a:solidFill>
                <a:srgbClr val="002060"/>
              </a:solidFill>
            </a:rPr>
            <a:t>partnership activity with Pretty Little Farnham</a:t>
          </a:r>
        </a:p>
      </dgm:t>
    </dgm:pt>
    <dgm:pt modelId="{50906317-3C7C-314E-85DD-FB39F67F18E1}" type="parTrans" cxnId="{738A14C3-6E5F-2149-B780-F58F09D98B0A}">
      <dgm:prSet/>
      <dgm:spPr/>
      <dgm:t>
        <a:bodyPr/>
        <a:lstStyle/>
        <a:p>
          <a:endParaRPr lang="en-GB"/>
        </a:p>
      </dgm:t>
    </dgm:pt>
    <dgm:pt modelId="{D9DF1B04-A7F5-AF46-B1FE-20A2AD543509}" type="sibTrans" cxnId="{738A14C3-6E5F-2149-B780-F58F09D98B0A}">
      <dgm:prSet/>
      <dgm:spPr/>
      <dgm:t>
        <a:bodyPr/>
        <a:lstStyle/>
        <a:p>
          <a:endParaRPr lang="en-GB"/>
        </a:p>
      </dgm:t>
    </dgm:pt>
    <dgm:pt modelId="{9938B6D6-1F80-42E3-AAF8-8EF59BDB4F50}" type="pres">
      <dgm:prSet presAssocID="{7EAF239A-18A7-495D-924A-460DF9CF9AAD}" presName="root" presStyleCnt="0">
        <dgm:presLayoutVars>
          <dgm:dir/>
          <dgm:resizeHandles val="exact"/>
        </dgm:presLayoutVars>
      </dgm:prSet>
      <dgm:spPr/>
    </dgm:pt>
    <dgm:pt modelId="{D4D63B00-98EC-6841-B00F-7C5B0D2553BA}" type="pres">
      <dgm:prSet presAssocID="{AA993E2D-EBFD-4845-AD9B-8D882E317F30}" presName="compNode" presStyleCnt="0"/>
      <dgm:spPr/>
    </dgm:pt>
    <dgm:pt modelId="{E2D502E3-1D19-8846-B87D-3D35E9C7A12D}" type="pres">
      <dgm:prSet presAssocID="{AA993E2D-EBFD-4845-AD9B-8D882E317F30}" presName="bgRect" presStyleLbl="bgShp" presStyleIdx="0" presStyleCnt="4"/>
      <dgm:spPr/>
    </dgm:pt>
    <dgm:pt modelId="{E0E5558B-BB49-8C48-A6ED-8F8847BA01B7}" type="pres">
      <dgm:prSet presAssocID="{AA993E2D-EBFD-4845-AD9B-8D882E317F30}" presName="iconRect" presStyleLbl="node1" presStyleIdx="0" presStyleCnt="4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3D glasses with solid fill"/>
        </a:ext>
      </dgm:extLst>
    </dgm:pt>
    <dgm:pt modelId="{F62757C4-9B49-C34E-BC37-16893BE71942}" type="pres">
      <dgm:prSet presAssocID="{AA993E2D-EBFD-4845-AD9B-8D882E317F30}" presName="spaceRect" presStyleCnt="0"/>
      <dgm:spPr/>
    </dgm:pt>
    <dgm:pt modelId="{81E362BA-52D7-E24A-BC05-EDBD6CDB413B}" type="pres">
      <dgm:prSet presAssocID="{AA993E2D-EBFD-4845-AD9B-8D882E317F30}" presName="parTx" presStyleLbl="revTx" presStyleIdx="0" presStyleCnt="4">
        <dgm:presLayoutVars>
          <dgm:chMax val="0"/>
          <dgm:chPref val="0"/>
        </dgm:presLayoutVars>
      </dgm:prSet>
      <dgm:spPr/>
    </dgm:pt>
    <dgm:pt modelId="{84350947-3396-7C46-B819-9E2F3BB0A02B}" type="pres">
      <dgm:prSet presAssocID="{5FF2A159-989D-8E4F-BC01-E8B96FB6DEFE}" presName="sibTrans" presStyleCnt="0"/>
      <dgm:spPr/>
    </dgm:pt>
    <dgm:pt modelId="{C9DF10FB-F5C6-A940-A366-E105EE0C3FC3}" type="pres">
      <dgm:prSet presAssocID="{1F5BD919-D86A-EE41-9299-C5697CF2CB7A}" presName="compNode" presStyleCnt="0"/>
      <dgm:spPr/>
    </dgm:pt>
    <dgm:pt modelId="{A0288141-A0C2-E34B-ACB5-C0B13AAF8CC4}" type="pres">
      <dgm:prSet presAssocID="{1F5BD919-D86A-EE41-9299-C5697CF2CB7A}" presName="bgRect" presStyleLbl="bgShp" presStyleIdx="1" presStyleCnt="4"/>
      <dgm:spPr/>
    </dgm:pt>
    <dgm:pt modelId="{3406D3DA-79A8-B845-9C65-473A1D14EB29}" type="pres">
      <dgm:prSet presAssocID="{1F5BD919-D86A-EE41-9299-C5697CF2CB7A}" presName="iconRect" presStyleLbl="node1" presStyleIdx="1" presStyleCnt="4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ouse with solid fill"/>
        </a:ext>
      </dgm:extLst>
    </dgm:pt>
    <dgm:pt modelId="{83FCD551-3915-864F-A49A-7A1B5277EE97}" type="pres">
      <dgm:prSet presAssocID="{1F5BD919-D86A-EE41-9299-C5697CF2CB7A}" presName="spaceRect" presStyleCnt="0"/>
      <dgm:spPr/>
    </dgm:pt>
    <dgm:pt modelId="{85553DC4-EF0D-7849-AE01-03BF981528AD}" type="pres">
      <dgm:prSet presAssocID="{1F5BD919-D86A-EE41-9299-C5697CF2CB7A}" presName="parTx" presStyleLbl="revTx" presStyleIdx="1" presStyleCnt="4">
        <dgm:presLayoutVars>
          <dgm:chMax val="0"/>
          <dgm:chPref val="0"/>
        </dgm:presLayoutVars>
      </dgm:prSet>
      <dgm:spPr/>
    </dgm:pt>
    <dgm:pt modelId="{301F58BC-15F2-D44A-907B-B68F13242B48}" type="pres">
      <dgm:prSet presAssocID="{BB27BE49-7F22-5E4F-8090-F6BF1D8F87F1}" presName="sibTrans" presStyleCnt="0"/>
      <dgm:spPr/>
    </dgm:pt>
    <dgm:pt modelId="{3AF77E6A-2765-604E-BA7B-47A800959F8A}" type="pres">
      <dgm:prSet presAssocID="{046CF9B0-2A41-6C49-A196-55976FAD95C9}" presName="compNode" presStyleCnt="0"/>
      <dgm:spPr/>
    </dgm:pt>
    <dgm:pt modelId="{FF1D7A0A-0B0F-F446-8E04-452C0185185D}" type="pres">
      <dgm:prSet presAssocID="{046CF9B0-2A41-6C49-A196-55976FAD95C9}" presName="bgRect" presStyleLbl="bgShp" presStyleIdx="2" presStyleCnt="4"/>
      <dgm:spPr/>
    </dgm:pt>
    <dgm:pt modelId="{7458B934-BF42-1A41-BD0C-1EAF72FAD400}" type="pres">
      <dgm:prSet presAssocID="{046CF9B0-2A41-6C49-A196-55976FAD95C9}" presName="iconRect" presStyleLbl="node1" presStyleIdx="2" presStyleCnt="4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corn with solid fill"/>
        </a:ext>
      </dgm:extLst>
    </dgm:pt>
    <dgm:pt modelId="{1AAF89DE-5742-8342-8DE4-2211849FC7D5}" type="pres">
      <dgm:prSet presAssocID="{046CF9B0-2A41-6C49-A196-55976FAD95C9}" presName="spaceRect" presStyleCnt="0"/>
      <dgm:spPr/>
    </dgm:pt>
    <dgm:pt modelId="{F91E6A49-0F3C-5F41-90C2-A2EAF983B78B}" type="pres">
      <dgm:prSet presAssocID="{046CF9B0-2A41-6C49-A196-55976FAD95C9}" presName="parTx" presStyleLbl="revTx" presStyleIdx="2" presStyleCnt="4">
        <dgm:presLayoutVars>
          <dgm:chMax val="0"/>
          <dgm:chPref val="0"/>
        </dgm:presLayoutVars>
      </dgm:prSet>
      <dgm:spPr/>
    </dgm:pt>
    <dgm:pt modelId="{C453CFA3-AF85-9249-8EC2-CBE9218D2FF8}" type="pres">
      <dgm:prSet presAssocID="{F2286054-362F-734E-A460-5AC841320B5D}" presName="sibTrans" presStyleCnt="0"/>
      <dgm:spPr/>
    </dgm:pt>
    <dgm:pt modelId="{99E0AB91-0F70-C440-BE20-C60E76A2E757}" type="pres">
      <dgm:prSet presAssocID="{B105A972-8FA6-8F49-BAB8-BD086ED4152A}" presName="compNode" presStyleCnt="0"/>
      <dgm:spPr/>
    </dgm:pt>
    <dgm:pt modelId="{308CF4E1-5720-0249-A4AD-5FB7FF1414EC}" type="pres">
      <dgm:prSet presAssocID="{B105A972-8FA6-8F49-BAB8-BD086ED4152A}" presName="bgRect" presStyleLbl="bgShp" presStyleIdx="3" presStyleCnt="4"/>
      <dgm:spPr/>
    </dgm:pt>
    <dgm:pt modelId="{81F9F7FA-5327-9B4C-807B-4169A412E12F}" type="pres">
      <dgm:prSet presAssocID="{B105A972-8FA6-8F49-BAB8-BD086ED4152A}" presName="iconRect" presStyleLbl="node1" presStyleIdx="3" presStyleCnt="4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wo Hearts with solid fill"/>
        </a:ext>
      </dgm:extLst>
    </dgm:pt>
    <dgm:pt modelId="{42119E71-B2AE-B148-9488-660D14DBB225}" type="pres">
      <dgm:prSet presAssocID="{B105A972-8FA6-8F49-BAB8-BD086ED4152A}" presName="spaceRect" presStyleCnt="0"/>
      <dgm:spPr/>
    </dgm:pt>
    <dgm:pt modelId="{B872DCDD-844D-A340-9E63-D594B654CAEC}" type="pres">
      <dgm:prSet presAssocID="{B105A972-8FA6-8F49-BAB8-BD086ED4152A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E5E4BB4C-2987-5247-B8AC-3D5A3FC29BD8}" type="presOf" srcId="{7EAF239A-18A7-495D-924A-460DF9CF9AAD}" destId="{9938B6D6-1F80-42E3-AAF8-8EF59BDB4F50}" srcOrd="0" destOrd="0" presId="urn:microsoft.com/office/officeart/2018/2/layout/IconVerticalSolidList"/>
    <dgm:cxn modelId="{524D5558-60F9-C640-ACE8-90268387AA76}" srcId="{7EAF239A-18A7-495D-924A-460DF9CF9AAD}" destId="{AA993E2D-EBFD-4845-AD9B-8D882E317F30}" srcOrd="0" destOrd="0" parTransId="{F59B90B8-90AA-FA40-B165-3F61AF872F76}" sibTransId="{5FF2A159-989D-8E4F-BC01-E8B96FB6DEFE}"/>
    <dgm:cxn modelId="{76F73760-E215-2A46-8E90-6FAED26F7243}" type="presOf" srcId="{1F5BD919-D86A-EE41-9299-C5697CF2CB7A}" destId="{85553DC4-EF0D-7849-AE01-03BF981528AD}" srcOrd="0" destOrd="0" presId="urn:microsoft.com/office/officeart/2018/2/layout/IconVerticalSolidList"/>
    <dgm:cxn modelId="{A79A0567-023F-0943-A8BF-352EFED0DFB9}" type="presOf" srcId="{B105A972-8FA6-8F49-BAB8-BD086ED4152A}" destId="{B872DCDD-844D-A340-9E63-D594B654CAEC}" srcOrd="0" destOrd="0" presId="urn:microsoft.com/office/officeart/2018/2/layout/IconVerticalSolidList"/>
    <dgm:cxn modelId="{5DBFA48E-79D3-994A-A0AD-02CB0E6262EC}" srcId="{7EAF239A-18A7-495D-924A-460DF9CF9AAD}" destId="{046CF9B0-2A41-6C49-A196-55976FAD95C9}" srcOrd="2" destOrd="0" parTransId="{462A366F-B2E1-6A4D-8AE4-A6E97E15CB42}" sibTransId="{F2286054-362F-734E-A460-5AC841320B5D}"/>
    <dgm:cxn modelId="{5C5BAE96-ED9E-2A4F-9C6C-426542F74383}" type="presOf" srcId="{AA993E2D-EBFD-4845-AD9B-8D882E317F30}" destId="{81E362BA-52D7-E24A-BC05-EDBD6CDB413B}" srcOrd="0" destOrd="0" presId="urn:microsoft.com/office/officeart/2018/2/layout/IconVerticalSolidList"/>
    <dgm:cxn modelId="{6639B4BA-B22F-624D-8B2A-E9541988CAD1}" type="presOf" srcId="{046CF9B0-2A41-6C49-A196-55976FAD95C9}" destId="{F91E6A49-0F3C-5F41-90C2-A2EAF983B78B}" srcOrd="0" destOrd="0" presId="urn:microsoft.com/office/officeart/2018/2/layout/IconVerticalSolidList"/>
    <dgm:cxn modelId="{738A14C3-6E5F-2149-B780-F58F09D98B0A}" srcId="{7EAF239A-18A7-495D-924A-460DF9CF9AAD}" destId="{B105A972-8FA6-8F49-BAB8-BD086ED4152A}" srcOrd="3" destOrd="0" parTransId="{50906317-3C7C-314E-85DD-FB39F67F18E1}" sibTransId="{D9DF1B04-A7F5-AF46-B1FE-20A2AD543509}"/>
    <dgm:cxn modelId="{0689F8CA-7F33-6944-AEF2-9B93B3534F08}" srcId="{7EAF239A-18A7-495D-924A-460DF9CF9AAD}" destId="{1F5BD919-D86A-EE41-9299-C5697CF2CB7A}" srcOrd="1" destOrd="0" parTransId="{E4C7A1AC-C8AC-7D4B-9527-F6939DCCC9EC}" sibTransId="{BB27BE49-7F22-5E4F-8090-F6BF1D8F87F1}"/>
    <dgm:cxn modelId="{8CA3EF35-47AE-6241-83DB-B9580F3BAFA6}" type="presParOf" srcId="{9938B6D6-1F80-42E3-AAF8-8EF59BDB4F50}" destId="{D4D63B00-98EC-6841-B00F-7C5B0D2553BA}" srcOrd="0" destOrd="0" presId="urn:microsoft.com/office/officeart/2018/2/layout/IconVerticalSolidList"/>
    <dgm:cxn modelId="{A62EFC42-0697-AB4D-9747-208E6F66AAFE}" type="presParOf" srcId="{D4D63B00-98EC-6841-B00F-7C5B0D2553BA}" destId="{E2D502E3-1D19-8846-B87D-3D35E9C7A12D}" srcOrd="0" destOrd="0" presId="urn:microsoft.com/office/officeart/2018/2/layout/IconVerticalSolidList"/>
    <dgm:cxn modelId="{1068D9F5-C017-C14B-8AA5-4EEDC0687B5E}" type="presParOf" srcId="{D4D63B00-98EC-6841-B00F-7C5B0D2553BA}" destId="{E0E5558B-BB49-8C48-A6ED-8F8847BA01B7}" srcOrd="1" destOrd="0" presId="urn:microsoft.com/office/officeart/2018/2/layout/IconVerticalSolidList"/>
    <dgm:cxn modelId="{46DEF1A4-0C28-884A-8548-42724B832975}" type="presParOf" srcId="{D4D63B00-98EC-6841-B00F-7C5B0D2553BA}" destId="{F62757C4-9B49-C34E-BC37-16893BE71942}" srcOrd="2" destOrd="0" presId="urn:microsoft.com/office/officeart/2018/2/layout/IconVerticalSolidList"/>
    <dgm:cxn modelId="{82FDD39B-2347-E041-8E81-08B0D467C890}" type="presParOf" srcId="{D4D63B00-98EC-6841-B00F-7C5B0D2553BA}" destId="{81E362BA-52D7-E24A-BC05-EDBD6CDB413B}" srcOrd="3" destOrd="0" presId="urn:microsoft.com/office/officeart/2018/2/layout/IconVerticalSolidList"/>
    <dgm:cxn modelId="{FD98C8E9-6CA6-5E4E-B8F0-51E7D766E17A}" type="presParOf" srcId="{9938B6D6-1F80-42E3-AAF8-8EF59BDB4F50}" destId="{84350947-3396-7C46-B819-9E2F3BB0A02B}" srcOrd="1" destOrd="0" presId="urn:microsoft.com/office/officeart/2018/2/layout/IconVerticalSolidList"/>
    <dgm:cxn modelId="{BAB1DCA0-64D4-6B4E-B122-34BCFEA5AF32}" type="presParOf" srcId="{9938B6D6-1F80-42E3-AAF8-8EF59BDB4F50}" destId="{C9DF10FB-F5C6-A940-A366-E105EE0C3FC3}" srcOrd="2" destOrd="0" presId="urn:microsoft.com/office/officeart/2018/2/layout/IconVerticalSolidList"/>
    <dgm:cxn modelId="{0552DFCF-A539-0D48-A280-C627EEA26B71}" type="presParOf" srcId="{C9DF10FB-F5C6-A940-A366-E105EE0C3FC3}" destId="{A0288141-A0C2-E34B-ACB5-C0B13AAF8CC4}" srcOrd="0" destOrd="0" presId="urn:microsoft.com/office/officeart/2018/2/layout/IconVerticalSolidList"/>
    <dgm:cxn modelId="{802BA5D9-46C5-FA49-8D90-6E56D0F3BF9A}" type="presParOf" srcId="{C9DF10FB-F5C6-A940-A366-E105EE0C3FC3}" destId="{3406D3DA-79A8-B845-9C65-473A1D14EB29}" srcOrd="1" destOrd="0" presId="urn:microsoft.com/office/officeart/2018/2/layout/IconVerticalSolidList"/>
    <dgm:cxn modelId="{FC2792BD-3A78-004D-96E0-87F2EF9C5EC2}" type="presParOf" srcId="{C9DF10FB-F5C6-A940-A366-E105EE0C3FC3}" destId="{83FCD551-3915-864F-A49A-7A1B5277EE97}" srcOrd="2" destOrd="0" presId="urn:microsoft.com/office/officeart/2018/2/layout/IconVerticalSolidList"/>
    <dgm:cxn modelId="{80B1B825-825D-7E40-8E92-CE1209535A24}" type="presParOf" srcId="{C9DF10FB-F5C6-A940-A366-E105EE0C3FC3}" destId="{85553DC4-EF0D-7849-AE01-03BF981528AD}" srcOrd="3" destOrd="0" presId="urn:microsoft.com/office/officeart/2018/2/layout/IconVerticalSolidList"/>
    <dgm:cxn modelId="{5AD40850-98A1-674C-8244-1749520B2906}" type="presParOf" srcId="{9938B6D6-1F80-42E3-AAF8-8EF59BDB4F50}" destId="{301F58BC-15F2-D44A-907B-B68F13242B48}" srcOrd="3" destOrd="0" presId="urn:microsoft.com/office/officeart/2018/2/layout/IconVerticalSolidList"/>
    <dgm:cxn modelId="{11C4062C-F77D-AD4A-A50D-4D196BCDE51E}" type="presParOf" srcId="{9938B6D6-1F80-42E3-AAF8-8EF59BDB4F50}" destId="{3AF77E6A-2765-604E-BA7B-47A800959F8A}" srcOrd="4" destOrd="0" presId="urn:microsoft.com/office/officeart/2018/2/layout/IconVerticalSolidList"/>
    <dgm:cxn modelId="{5862F0DC-BDFA-1F48-8985-BE0A7D4D8168}" type="presParOf" srcId="{3AF77E6A-2765-604E-BA7B-47A800959F8A}" destId="{FF1D7A0A-0B0F-F446-8E04-452C0185185D}" srcOrd="0" destOrd="0" presId="urn:microsoft.com/office/officeart/2018/2/layout/IconVerticalSolidList"/>
    <dgm:cxn modelId="{77D063CC-9CF8-6C43-8BE2-594EE142FC0A}" type="presParOf" srcId="{3AF77E6A-2765-604E-BA7B-47A800959F8A}" destId="{7458B934-BF42-1A41-BD0C-1EAF72FAD400}" srcOrd="1" destOrd="0" presId="urn:microsoft.com/office/officeart/2018/2/layout/IconVerticalSolidList"/>
    <dgm:cxn modelId="{CEA5B062-B509-7541-83AB-8166BB5BDDFD}" type="presParOf" srcId="{3AF77E6A-2765-604E-BA7B-47A800959F8A}" destId="{1AAF89DE-5742-8342-8DE4-2211849FC7D5}" srcOrd="2" destOrd="0" presId="urn:microsoft.com/office/officeart/2018/2/layout/IconVerticalSolidList"/>
    <dgm:cxn modelId="{CC017366-FF99-1846-B530-B9F494233CE0}" type="presParOf" srcId="{3AF77E6A-2765-604E-BA7B-47A800959F8A}" destId="{F91E6A49-0F3C-5F41-90C2-A2EAF983B78B}" srcOrd="3" destOrd="0" presId="urn:microsoft.com/office/officeart/2018/2/layout/IconVerticalSolidList"/>
    <dgm:cxn modelId="{43A93BA1-1EB7-5942-9278-EDA5E635435A}" type="presParOf" srcId="{9938B6D6-1F80-42E3-AAF8-8EF59BDB4F50}" destId="{C453CFA3-AF85-9249-8EC2-CBE9218D2FF8}" srcOrd="5" destOrd="0" presId="urn:microsoft.com/office/officeart/2018/2/layout/IconVerticalSolidList"/>
    <dgm:cxn modelId="{9B2AAC01-D942-DA47-9B6E-91EE2778D994}" type="presParOf" srcId="{9938B6D6-1F80-42E3-AAF8-8EF59BDB4F50}" destId="{99E0AB91-0F70-C440-BE20-C60E76A2E757}" srcOrd="6" destOrd="0" presId="urn:microsoft.com/office/officeart/2018/2/layout/IconVerticalSolidList"/>
    <dgm:cxn modelId="{1375AEBE-5E4C-EA4C-9E50-857E2E805EC6}" type="presParOf" srcId="{99E0AB91-0F70-C440-BE20-C60E76A2E757}" destId="{308CF4E1-5720-0249-A4AD-5FB7FF1414EC}" srcOrd="0" destOrd="0" presId="urn:microsoft.com/office/officeart/2018/2/layout/IconVerticalSolidList"/>
    <dgm:cxn modelId="{C9B91418-3001-7E4D-BD83-5FC7A5F96557}" type="presParOf" srcId="{99E0AB91-0F70-C440-BE20-C60E76A2E757}" destId="{81F9F7FA-5327-9B4C-807B-4169A412E12F}" srcOrd="1" destOrd="0" presId="urn:microsoft.com/office/officeart/2018/2/layout/IconVerticalSolidList"/>
    <dgm:cxn modelId="{8E13D1AD-237F-294F-85FA-17194783C1E6}" type="presParOf" srcId="{99E0AB91-0F70-C440-BE20-C60E76A2E757}" destId="{42119E71-B2AE-B148-9488-660D14DBB225}" srcOrd="2" destOrd="0" presId="urn:microsoft.com/office/officeart/2018/2/layout/IconVerticalSolidList"/>
    <dgm:cxn modelId="{21BAAAB1-3DD7-7848-84CB-529AA769CEF1}" type="presParOf" srcId="{99E0AB91-0F70-C440-BE20-C60E76A2E757}" destId="{B872DCDD-844D-A340-9E63-D594B654CAE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DA25C6F8-D90B-4758-8CA5-D7F53AA9E8A7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1A61A6F-5EBD-5348-9B53-5FDA8B7BF091}">
      <dgm:prSet custT="1"/>
      <dgm:spPr>
        <a:solidFill>
          <a:srgbClr val="B2A3F7"/>
        </a:solidFill>
      </dgm:spPr>
      <dgm:t>
        <a:bodyPr/>
        <a:lstStyle/>
        <a:p>
          <a:pPr>
            <a:buNone/>
          </a:pPr>
          <a:r>
            <a:rPr lang="en-GB" sz="2400" b="1" i="0" u="none" dirty="0"/>
            <a:t>382,785 visits recorded in April 2026</a:t>
          </a:r>
        </a:p>
      </dgm:t>
    </dgm:pt>
    <dgm:pt modelId="{6E435367-7D2B-1C4A-AA15-AC2EF1AAE0B5}" type="parTrans" cxnId="{03AE53DF-15B4-3543-AB3A-48B54D9DB11C}">
      <dgm:prSet/>
      <dgm:spPr/>
      <dgm:t>
        <a:bodyPr/>
        <a:lstStyle/>
        <a:p>
          <a:endParaRPr lang="en-GB"/>
        </a:p>
      </dgm:t>
    </dgm:pt>
    <dgm:pt modelId="{FEF859D2-096D-2D40-8D93-5963D452D493}" type="sibTrans" cxnId="{03AE53DF-15B4-3543-AB3A-48B54D9DB11C}">
      <dgm:prSet/>
      <dgm:spPr/>
      <dgm:t>
        <a:bodyPr/>
        <a:lstStyle/>
        <a:p>
          <a:endParaRPr lang="en-GB" dirty="0"/>
        </a:p>
      </dgm:t>
    </dgm:pt>
    <dgm:pt modelId="{E77948DA-4DD2-534E-AAFE-0D053FEFD9EF}">
      <dgm:prSet custT="1"/>
      <dgm:spPr>
        <a:solidFill>
          <a:srgbClr val="66A3FF"/>
        </a:solidFill>
      </dgm:spPr>
      <dgm:t>
        <a:bodyPr/>
        <a:lstStyle/>
        <a:p>
          <a:pPr>
            <a:buNone/>
          </a:pPr>
          <a:r>
            <a:rPr lang="en-GB" sz="2400" b="1" i="0" u="none" dirty="0"/>
            <a:t>53-minute average dwell time (+32.5% year-on-year)</a:t>
          </a:r>
        </a:p>
      </dgm:t>
    </dgm:pt>
    <dgm:pt modelId="{65C5E6CB-4904-004A-8CD2-79D417C66A3E}" type="parTrans" cxnId="{213470BD-6D20-7840-B84F-2AF0DE2BA8E4}">
      <dgm:prSet/>
      <dgm:spPr/>
      <dgm:t>
        <a:bodyPr/>
        <a:lstStyle/>
        <a:p>
          <a:endParaRPr lang="en-GB"/>
        </a:p>
      </dgm:t>
    </dgm:pt>
    <dgm:pt modelId="{A48305BE-9F25-AB41-847C-E7D9A603D1B1}" type="sibTrans" cxnId="{213470BD-6D20-7840-B84F-2AF0DE2BA8E4}">
      <dgm:prSet/>
      <dgm:spPr/>
      <dgm:t>
        <a:bodyPr/>
        <a:lstStyle/>
        <a:p>
          <a:endParaRPr lang="en-GB" dirty="0"/>
        </a:p>
      </dgm:t>
    </dgm:pt>
    <dgm:pt modelId="{AF080829-5DF8-4D40-A6CD-7C638AA78BD7}">
      <dgm:prSet custT="1"/>
      <dgm:spPr>
        <a:solidFill>
          <a:srgbClr val="34C4FE"/>
        </a:solidFill>
      </dgm:spPr>
      <dgm:t>
        <a:bodyPr/>
        <a:lstStyle/>
        <a:p>
          <a:pPr>
            <a:buNone/>
          </a:pPr>
          <a:r>
            <a:rPr lang="en-GB" sz="2400" b="1" i="0" u="none" dirty="0"/>
            <a:t>10% increase in visitors travelling 10–25 miles</a:t>
          </a:r>
        </a:p>
      </dgm:t>
    </dgm:pt>
    <dgm:pt modelId="{3D8E7A1C-FD25-0C41-BC40-757760376C06}" type="parTrans" cxnId="{59058190-0190-6344-B489-8B94EB7361A5}">
      <dgm:prSet/>
      <dgm:spPr/>
      <dgm:t>
        <a:bodyPr/>
        <a:lstStyle/>
        <a:p>
          <a:endParaRPr lang="en-GB"/>
        </a:p>
      </dgm:t>
    </dgm:pt>
    <dgm:pt modelId="{90A15FE8-A2E5-E342-8BB1-FD46E66C562D}" type="sibTrans" cxnId="{59058190-0190-6344-B489-8B94EB7361A5}">
      <dgm:prSet/>
      <dgm:spPr/>
      <dgm:t>
        <a:bodyPr/>
        <a:lstStyle/>
        <a:p>
          <a:endParaRPr lang="en-GB" dirty="0"/>
        </a:p>
      </dgm:t>
    </dgm:pt>
    <dgm:pt modelId="{37BA300B-F82A-DD41-B5BE-6F8898D4D9DE}">
      <dgm:prSet custT="1"/>
      <dgm:spPr>
        <a:solidFill>
          <a:srgbClr val="ECAB00"/>
        </a:solidFill>
      </dgm:spPr>
      <dgm:t>
        <a:bodyPr/>
        <a:lstStyle/>
        <a:p>
          <a:pPr>
            <a:buNone/>
          </a:pPr>
          <a:r>
            <a:rPr lang="en-GB" sz="2400" b="1" i="0" u="none" dirty="0"/>
            <a:t>20.1% increase in visitors travelling 25–50 miles</a:t>
          </a:r>
        </a:p>
      </dgm:t>
    </dgm:pt>
    <dgm:pt modelId="{911A5E20-A89A-E242-954D-3449AB2F1DBF}" type="parTrans" cxnId="{3EEC696F-E6D0-544A-B847-871A6D3090F3}">
      <dgm:prSet/>
      <dgm:spPr/>
      <dgm:t>
        <a:bodyPr/>
        <a:lstStyle/>
        <a:p>
          <a:endParaRPr lang="en-GB"/>
        </a:p>
      </dgm:t>
    </dgm:pt>
    <dgm:pt modelId="{38F234C0-272C-784C-8B76-B6E47936A3E3}" type="sibTrans" cxnId="{3EEC696F-E6D0-544A-B847-871A6D3090F3}">
      <dgm:prSet/>
      <dgm:spPr/>
      <dgm:t>
        <a:bodyPr/>
        <a:lstStyle/>
        <a:p>
          <a:endParaRPr lang="en-GB" dirty="0"/>
        </a:p>
      </dgm:t>
    </dgm:pt>
    <dgm:pt modelId="{6E8C9C86-2824-CD4B-81E6-3B3AB3986185}">
      <dgm:prSet custT="1"/>
      <dgm:spPr/>
      <dgm:t>
        <a:bodyPr/>
        <a:lstStyle/>
        <a:p>
          <a:pPr>
            <a:buNone/>
          </a:pPr>
          <a:r>
            <a:rPr lang="en-GB" sz="2400" b="1" i="0" u="none" dirty="0"/>
            <a:t>Visitors are spending longer in Farnham</a:t>
          </a:r>
        </a:p>
      </dgm:t>
    </dgm:pt>
    <dgm:pt modelId="{212DCCBD-68C2-4647-AE86-8731003700AF}" type="parTrans" cxnId="{8226110B-9D84-214D-B42B-9F0AC8D12E92}">
      <dgm:prSet/>
      <dgm:spPr/>
      <dgm:t>
        <a:bodyPr/>
        <a:lstStyle/>
        <a:p>
          <a:endParaRPr lang="en-GB"/>
        </a:p>
      </dgm:t>
    </dgm:pt>
    <dgm:pt modelId="{7C0614F8-704A-6D4A-A8F4-ED7418461B04}" type="sibTrans" cxnId="{8226110B-9D84-214D-B42B-9F0AC8D12E92}">
      <dgm:prSet/>
      <dgm:spPr/>
      <dgm:t>
        <a:bodyPr/>
        <a:lstStyle/>
        <a:p>
          <a:endParaRPr lang="en-GB" dirty="0"/>
        </a:p>
      </dgm:t>
    </dgm:pt>
    <dgm:pt modelId="{89A00642-9DDC-524F-9CFC-C36BBDDE3CDE}">
      <dgm:prSet custT="1"/>
      <dgm:spPr>
        <a:solidFill>
          <a:srgbClr val="FE755C"/>
        </a:solidFill>
      </dgm:spPr>
      <dgm:t>
        <a:bodyPr/>
        <a:lstStyle/>
        <a:p>
          <a:pPr>
            <a:buNone/>
          </a:pPr>
          <a:r>
            <a:rPr lang="en-GB" sz="2400" b="1" i="0" u="none" dirty="0"/>
            <a:t>The town is attracting people from a wider catchment area</a:t>
          </a:r>
        </a:p>
      </dgm:t>
    </dgm:pt>
    <dgm:pt modelId="{41EB3494-459C-474A-BA60-B055A1F95B86}" type="parTrans" cxnId="{B58C36F5-FAE6-9745-8498-4EC2F2AE0DAA}">
      <dgm:prSet/>
      <dgm:spPr/>
      <dgm:t>
        <a:bodyPr/>
        <a:lstStyle/>
        <a:p>
          <a:endParaRPr lang="en-GB"/>
        </a:p>
      </dgm:t>
    </dgm:pt>
    <dgm:pt modelId="{E7E8489B-EBC1-9B4D-B122-FFE7C02BD5E7}" type="sibTrans" cxnId="{B58C36F5-FAE6-9745-8498-4EC2F2AE0DAA}">
      <dgm:prSet/>
      <dgm:spPr/>
      <dgm:t>
        <a:bodyPr/>
        <a:lstStyle/>
        <a:p>
          <a:endParaRPr lang="en-GB"/>
        </a:p>
      </dgm:t>
    </dgm:pt>
    <dgm:pt modelId="{36134E3E-98E0-C24E-9A12-AFCB8C1F1419}" type="pres">
      <dgm:prSet presAssocID="{DA25C6F8-D90B-4758-8CA5-D7F53AA9E8A7}" presName="Name0" presStyleCnt="0">
        <dgm:presLayoutVars>
          <dgm:dir/>
          <dgm:resizeHandles val="exact"/>
        </dgm:presLayoutVars>
      </dgm:prSet>
      <dgm:spPr/>
    </dgm:pt>
    <dgm:pt modelId="{0D30E826-9F4E-BF4E-AB7F-5912C3451AA3}" type="pres">
      <dgm:prSet presAssocID="{F1A61A6F-5EBD-5348-9B53-5FDA8B7BF091}" presName="node" presStyleLbl="node1" presStyleIdx="0" presStyleCnt="6">
        <dgm:presLayoutVars>
          <dgm:bulletEnabled val="1"/>
        </dgm:presLayoutVars>
      </dgm:prSet>
      <dgm:spPr/>
    </dgm:pt>
    <dgm:pt modelId="{30B2A1E4-8B5E-F04D-8B39-7A7958583F8A}" type="pres">
      <dgm:prSet presAssocID="{FEF859D2-096D-2D40-8D93-5963D452D493}" presName="sibTrans" presStyleLbl="sibTrans1D1" presStyleIdx="0" presStyleCnt="5"/>
      <dgm:spPr/>
    </dgm:pt>
    <dgm:pt modelId="{6C242F5A-1013-4646-91A6-15DF2A42D168}" type="pres">
      <dgm:prSet presAssocID="{FEF859D2-096D-2D40-8D93-5963D452D493}" presName="connectorText" presStyleLbl="sibTrans1D1" presStyleIdx="0" presStyleCnt="5"/>
      <dgm:spPr/>
    </dgm:pt>
    <dgm:pt modelId="{09B956E7-AE51-D941-B2D0-CA4E7D82B2C0}" type="pres">
      <dgm:prSet presAssocID="{E77948DA-4DD2-534E-AAFE-0D053FEFD9EF}" presName="node" presStyleLbl="node1" presStyleIdx="1" presStyleCnt="6">
        <dgm:presLayoutVars>
          <dgm:bulletEnabled val="1"/>
        </dgm:presLayoutVars>
      </dgm:prSet>
      <dgm:spPr/>
    </dgm:pt>
    <dgm:pt modelId="{248AC8CC-C1F2-2B4D-9363-3BCD89342F91}" type="pres">
      <dgm:prSet presAssocID="{A48305BE-9F25-AB41-847C-E7D9A603D1B1}" presName="sibTrans" presStyleLbl="sibTrans1D1" presStyleIdx="1" presStyleCnt="5"/>
      <dgm:spPr/>
    </dgm:pt>
    <dgm:pt modelId="{C3BAA5F2-641F-0F45-B5D7-C1DAD8AC1578}" type="pres">
      <dgm:prSet presAssocID="{A48305BE-9F25-AB41-847C-E7D9A603D1B1}" presName="connectorText" presStyleLbl="sibTrans1D1" presStyleIdx="1" presStyleCnt="5"/>
      <dgm:spPr/>
    </dgm:pt>
    <dgm:pt modelId="{A24911D5-0CB9-B94B-8A40-D95C9F1FD425}" type="pres">
      <dgm:prSet presAssocID="{AF080829-5DF8-4D40-A6CD-7C638AA78BD7}" presName="node" presStyleLbl="node1" presStyleIdx="2" presStyleCnt="6">
        <dgm:presLayoutVars>
          <dgm:bulletEnabled val="1"/>
        </dgm:presLayoutVars>
      </dgm:prSet>
      <dgm:spPr/>
    </dgm:pt>
    <dgm:pt modelId="{8581DCCF-2128-7442-A7DB-C6F703D66F65}" type="pres">
      <dgm:prSet presAssocID="{90A15FE8-A2E5-E342-8BB1-FD46E66C562D}" presName="sibTrans" presStyleLbl="sibTrans1D1" presStyleIdx="2" presStyleCnt="5"/>
      <dgm:spPr/>
    </dgm:pt>
    <dgm:pt modelId="{9BCD57E5-6BBC-CF4A-8826-0F1821703CCA}" type="pres">
      <dgm:prSet presAssocID="{90A15FE8-A2E5-E342-8BB1-FD46E66C562D}" presName="connectorText" presStyleLbl="sibTrans1D1" presStyleIdx="2" presStyleCnt="5"/>
      <dgm:spPr/>
    </dgm:pt>
    <dgm:pt modelId="{A63E456F-E7CE-B04A-928D-8BC2364789D1}" type="pres">
      <dgm:prSet presAssocID="{37BA300B-F82A-DD41-B5BE-6F8898D4D9DE}" presName="node" presStyleLbl="node1" presStyleIdx="3" presStyleCnt="6">
        <dgm:presLayoutVars>
          <dgm:bulletEnabled val="1"/>
        </dgm:presLayoutVars>
      </dgm:prSet>
      <dgm:spPr/>
    </dgm:pt>
    <dgm:pt modelId="{96EBAE49-6E55-304A-BDB4-8748498EF3B2}" type="pres">
      <dgm:prSet presAssocID="{38F234C0-272C-784C-8B76-B6E47936A3E3}" presName="sibTrans" presStyleLbl="sibTrans1D1" presStyleIdx="3" presStyleCnt="5"/>
      <dgm:spPr/>
    </dgm:pt>
    <dgm:pt modelId="{349606EE-EA5B-EA40-91A2-1DCF891DD0FE}" type="pres">
      <dgm:prSet presAssocID="{38F234C0-272C-784C-8B76-B6E47936A3E3}" presName="connectorText" presStyleLbl="sibTrans1D1" presStyleIdx="3" presStyleCnt="5"/>
      <dgm:spPr/>
    </dgm:pt>
    <dgm:pt modelId="{BA900CF1-7441-B545-9995-365C55227A60}" type="pres">
      <dgm:prSet presAssocID="{6E8C9C86-2824-CD4B-81E6-3B3AB3986185}" presName="node" presStyleLbl="node1" presStyleIdx="4" presStyleCnt="6">
        <dgm:presLayoutVars>
          <dgm:bulletEnabled val="1"/>
        </dgm:presLayoutVars>
      </dgm:prSet>
      <dgm:spPr/>
    </dgm:pt>
    <dgm:pt modelId="{593D8B6E-50B1-574D-AB15-AE96D33864E6}" type="pres">
      <dgm:prSet presAssocID="{7C0614F8-704A-6D4A-A8F4-ED7418461B04}" presName="sibTrans" presStyleLbl="sibTrans1D1" presStyleIdx="4" presStyleCnt="5"/>
      <dgm:spPr/>
    </dgm:pt>
    <dgm:pt modelId="{FA528730-DB80-0045-95EC-3A93CBC29F89}" type="pres">
      <dgm:prSet presAssocID="{7C0614F8-704A-6D4A-A8F4-ED7418461B04}" presName="connectorText" presStyleLbl="sibTrans1D1" presStyleIdx="4" presStyleCnt="5"/>
      <dgm:spPr/>
    </dgm:pt>
    <dgm:pt modelId="{0788171D-ABAE-3647-ADB6-D0EFD1564B44}" type="pres">
      <dgm:prSet presAssocID="{89A00642-9DDC-524F-9CFC-C36BBDDE3CDE}" presName="node" presStyleLbl="node1" presStyleIdx="5" presStyleCnt="6">
        <dgm:presLayoutVars>
          <dgm:bulletEnabled val="1"/>
        </dgm:presLayoutVars>
      </dgm:prSet>
      <dgm:spPr/>
    </dgm:pt>
  </dgm:ptLst>
  <dgm:cxnLst>
    <dgm:cxn modelId="{8226110B-9D84-214D-B42B-9F0AC8D12E92}" srcId="{DA25C6F8-D90B-4758-8CA5-D7F53AA9E8A7}" destId="{6E8C9C86-2824-CD4B-81E6-3B3AB3986185}" srcOrd="4" destOrd="0" parTransId="{212DCCBD-68C2-4647-AE86-8731003700AF}" sibTransId="{7C0614F8-704A-6D4A-A8F4-ED7418461B04}"/>
    <dgm:cxn modelId="{7A55990B-EE1D-1F4A-B1F9-A41CBE55DE68}" type="presOf" srcId="{FEF859D2-096D-2D40-8D93-5963D452D493}" destId="{30B2A1E4-8B5E-F04D-8B39-7A7958583F8A}" srcOrd="0" destOrd="0" presId="urn:microsoft.com/office/officeart/2016/7/layout/RepeatingBendingProcessNew"/>
    <dgm:cxn modelId="{2F00DE0F-ECAC-7C43-A9CF-FE0B151DD76D}" type="presOf" srcId="{37BA300B-F82A-DD41-B5BE-6F8898D4D9DE}" destId="{A63E456F-E7CE-B04A-928D-8BC2364789D1}" srcOrd="0" destOrd="0" presId="urn:microsoft.com/office/officeart/2016/7/layout/RepeatingBendingProcessNew"/>
    <dgm:cxn modelId="{56C1413A-D3E5-DE41-B10D-5EFEB1D64237}" type="presOf" srcId="{FEF859D2-096D-2D40-8D93-5963D452D493}" destId="{6C242F5A-1013-4646-91A6-15DF2A42D168}" srcOrd="1" destOrd="0" presId="urn:microsoft.com/office/officeart/2016/7/layout/RepeatingBendingProcessNew"/>
    <dgm:cxn modelId="{3F0EAA4C-1424-4947-A231-8AF67C35C038}" type="presOf" srcId="{38F234C0-272C-784C-8B76-B6E47936A3E3}" destId="{96EBAE49-6E55-304A-BDB4-8748498EF3B2}" srcOrd="0" destOrd="0" presId="urn:microsoft.com/office/officeart/2016/7/layout/RepeatingBendingProcessNew"/>
    <dgm:cxn modelId="{0E8F6853-D54D-724D-9D1C-15DE1560D8B0}" type="presOf" srcId="{90A15FE8-A2E5-E342-8BB1-FD46E66C562D}" destId="{8581DCCF-2128-7442-A7DB-C6F703D66F65}" srcOrd="0" destOrd="0" presId="urn:microsoft.com/office/officeart/2016/7/layout/RepeatingBendingProcessNew"/>
    <dgm:cxn modelId="{0856A06C-D529-9F42-BE7F-A6AC5E5982DC}" type="presOf" srcId="{7C0614F8-704A-6D4A-A8F4-ED7418461B04}" destId="{FA528730-DB80-0045-95EC-3A93CBC29F89}" srcOrd="1" destOrd="0" presId="urn:microsoft.com/office/officeart/2016/7/layout/RepeatingBendingProcessNew"/>
    <dgm:cxn modelId="{3EEC696F-E6D0-544A-B847-871A6D3090F3}" srcId="{DA25C6F8-D90B-4758-8CA5-D7F53AA9E8A7}" destId="{37BA300B-F82A-DD41-B5BE-6F8898D4D9DE}" srcOrd="3" destOrd="0" parTransId="{911A5E20-A89A-E242-954D-3449AB2F1DBF}" sibTransId="{38F234C0-272C-784C-8B76-B6E47936A3E3}"/>
    <dgm:cxn modelId="{59058190-0190-6344-B489-8B94EB7361A5}" srcId="{DA25C6F8-D90B-4758-8CA5-D7F53AA9E8A7}" destId="{AF080829-5DF8-4D40-A6CD-7C638AA78BD7}" srcOrd="2" destOrd="0" parTransId="{3D8E7A1C-FD25-0C41-BC40-757760376C06}" sibTransId="{90A15FE8-A2E5-E342-8BB1-FD46E66C562D}"/>
    <dgm:cxn modelId="{C31CBA91-9E49-C642-B97B-D05721166319}" type="presOf" srcId="{A48305BE-9F25-AB41-847C-E7D9A603D1B1}" destId="{248AC8CC-C1F2-2B4D-9363-3BCD89342F91}" srcOrd="0" destOrd="0" presId="urn:microsoft.com/office/officeart/2016/7/layout/RepeatingBendingProcessNew"/>
    <dgm:cxn modelId="{94D1DB92-E924-0241-8325-EBBFFC77E769}" type="presOf" srcId="{7C0614F8-704A-6D4A-A8F4-ED7418461B04}" destId="{593D8B6E-50B1-574D-AB15-AE96D33864E6}" srcOrd="0" destOrd="0" presId="urn:microsoft.com/office/officeart/2016/7/layout/RepeatingBendingProcessNew"/>
    <dgm:cxn modelId="{4D2D66A5-134E-3749-918C-CE1D0254E5DB}" type="presOf" srcId="{38F234C0-272C-784C-8B76-B6E47936A3E3}" destId="{349606EE-EA5B-EA40-91A2-1DCF891DD0FE}" srcOrd="1" destOrd="0" presId="urn:microsoft.com/office/officeart/2016/7/layout/RepeatingBendingProcessNew"/>
    <dgm:cxn modelId="{828922AC-878A-F247-9F73-63C8228C7AFE}" type="presOf" srcId="{89A00642-9DDC-524F-9CFC-C36BBDDE3CDE}" destId="{0788171D-ABAE-3647-ADB6-D0EFD1564B44}" srcOrd="0" destOrd="0" presId="urn:microsoft.com/office/officeart/2016/7/layout/RepeatingBendingProcessNew"/>
    <dgm:cxn modelId="{ECA75EAD-93AC-FC43-A387-EB460338DAD8}" type="presOf" srcId="{F1A61A6F-5EBD-5348-9B53-5FDA8B7BF091}" destId="{0D30E826-9F4E-BF4E-AB7F-5912C3451AA3}" srcOrd="0" destOrd="0" presId="urn:microsoft.com/office/officeart/2016/7/layout/RepeatingBendingProcessNew"/>
    <dgm:cxn modelId="{6DE976AE-297E-614E-AB3F-E30FBBA7963D}" type="presOf" srcId="{6E8C9C86-2824-CD4B-81E6-3B3AB3986185}" destId="{BA900CF1-7441-B545-9995-365C55227A60}" srcOrd="0" destOrd="0" presId="urn:microsoft.com/office/officeart/2016/7/layout/RepeatingBendingProcessNew"/>
    <dgm:cxn modelId="{213470BD-6D20-7840-B84F-2AF0DE2BA8E4}" srcId="{DA25C6F8-D90B-4758-8CA5-D7F53AA9E8A7}" destId="{E77948DA-4DD2-534E-AAFE-0D053FEFD9EF}" srcOrd="1" destOrd="0" parTransId="{65C5E6CB-4904-004A-8CD2-79D417C66A3E}" sibTransId="{A48305BE-9F25-AB41-847C-E7D9A603D1B1}"/>
    <dgm:cxn modelId="{AD7E8FC4-0067-0B41-A7EB-5E325A8ADFA0}" type="presOf" srcId="{E77948DA-4DD2-534E-AAFE-0D053FEFD9EF}" destId="{09B956E7-AE51-D941-B2D0-CA4E7D82B2C0}" srcOrd="0" destOrd="0" presId="urn:microsoft.com/office/officeart/2016/7/layout/RepeatingBendingProcessNew"/>
    <dgm:cxn modelId="{48383EC6-93FB-5F44-A3DA-6F16F6C15FCB}" type="presOf" srcId="{DA25C6F8-D90B-4758-8CA5-D7F53AA9E8A7}" destId="{36134E3E-98E0-C24E-9A12-AFCB8C1F1419}" srcOrd="0" destOrd="0" presId="urn:microsoft.com/office/officeart/2016/7/layout/RepeatingBendingProcessNew"/>
    <dgm:cxn modelId="{BC69DAD8-9C02-8342-B8C6-5A57B7F9D092}" type="presOf" srcId="{AF080829-5DF8-4D40-A6CD-7C638AA78BD7}" destId="{A24911D5-0CB9-B94B-8A40-D95C9F1FD425}" srcOrd="0" destOrd="0" presId="urn:microsoft.com/office/officeart/2016/7/layout/RepeatingBendingProcessNew"/>
    <dgm:cxn modelId="{03AE53DF-15B4-3543-AB3A-48B54D9DB11C}" srcId="{DA25C6F8-D90B-4758-8CA5-D7F53AA9E8A7}" destId="{F1A61A6F-5EBD-5348-9B53-5FDA8B7BF091}" srcOrd="0" destOrd="0" parTransId="{6E435367-7D2B-1C4A-AA15-AC2EF1AAE0B5}" sibTransId="{FEF859D2-096D-2D40-8D93-5963D452D493}"/>
    <dgm:cxn modelId="{DC79D2E7-6347-0541-A358-7D03B508CD65}" type="presOf" srcId="{A48305BE-9F25-AB41-847C-E7D9A603D1B1}" destId="{C3BAA5F2-641F-0F45-B5D7-C1DAD8AC1578}" srcOrd="1" destOrd="0" presId="urn:microsoft.com/office/officeart/2016/7/layout/RepeatingBendingProcessNew"/>
    <dgm:cxn modelId="{13F92AF4-4A54-7B48-9FDB-001B2968E429}" type="presOf" srcId="{90A15FE8-A2E5-E342-8BB1-FD46E66C562D}" destId="{9BCD57E5-6BBC-CF4A-8826-0F1821703CCA}" srcOrd="1" destOrd="0" presId="urn:microsoft.com/office/officeart/2016/7/layout/RepeatingBendingProcessNew"/>
    <dgm:cxn modelId="{B58C36F5-FAE6-9745-8498-4EC2F2AE0DAA}" srcId="{DA25C6F8-D90B-4758-8CA5-D7F53AA9E8A7}" destId="{89A00642-9DDC-524F-9CFC-C36BBDDE3CDE}" srcOrd="5" destOrd="0" parTransId="{41EB3494-459C-474A-BA60-B055A1F95B86}" sibTransId="{E7E8489B-EBC1-9B4D-B122-FFE7C02BD5E7}"/>
    <dgm:cxn modelId="{A2F56386-E685-8841-8328-082E76C2D9EF}" type="presParOf" srcId="{36134E3E-98E0-C24E-9A12-AFCB8C1F1419}" destId="{0D30E826-9F4E-BF4E-AB7F-5912C3451AA3}" srcOrd="0" destOrd="0" presId="urn:microsoft.com/office/officeart/2016/7/layout/RepeatingBendingProcessNew"/>
    <dgm:cxn modelId="{96198B96-6390-9347-A2C9-F2F2CAAC6F0C}" type="presParOf" srcId="{36134E3E-98E0-C24E-9A12-AFCB8C1F1419}" destId="{30B2A1E4-8B5E-F04D-8B39-7A7958583F8A}" srcOrd="1" destOrd="0" presId="urn:microsoft.com/office/officeart/2016/7/layout/RepeatingBendingProcessNew"/>
    <dgm:cxn modelId="{22B9B7FA-8F44-664A-87EA-C6108AEDDEEB}" type="presParOf" srcId="{30B2A1E4-8B5E-F04D-8B39-7A7958583F8A}" destId="{6C242F5A-1013-4646-91A6-15DF2A42D168}" srcOrd="0" destOrd="0" presId="urn:microsoft.com/office/officeart/2016/7/layout/RepeatingBendingProcessNew"/>
    <dgm:cxn modelId="{5121BF02-0C59-EA4B-8402-A00F21BDB716}" type="presParOf" srcId="{36134E3E-98E0-C24E-9A12-AFCB8C1F1419}" destId="{09B956E7-AE51-D941-B2D0-CA4E7D82B2C0}" srcOrd="2" destOrd="0" presId="urn:microsoft.com/office/officeart/2016/7/layout/RepeatingBendingProcessNew"/>
    <dgm:cxn modelId="{27C09C5C-0C2F-9F4B-92EC-535265A11E1E}" type="presParOf" srcId="{36134E3E-98E0-C24E-9A12-AFCB8C1F1419}" destId="{248AC8CC-C1F2-2B4D-9363-3BCD89342F91}" srcOrd="3" destOrd="0" presId="urn:microsoft.com/office/officeart/2016/7/layout/RepeatingBendingProcessNew"/>
    <dgm:cxn modelId="{373E22CA-DCAF-C745-91A2-FEABBFBCEAFE}" type="presParOf" srcId="{248AC8CC-C1F2-2B4D-9363-3BCD89342F91}" destId="{C3BAA5F2-641F-0F45-B5D7-C1DAD8AC1578}" srcOrd="0" destOrd="0" presId="urn:microsoft.com/office/officeart/2016/7/layout/RepeatingBendingProcessNew"/>
    <dgm:cxn modelId="{FDF4702B-2352-3A4A-B087-CD2442A9489A}" type="presParOf" srcId="{36134E3E-98E0-C24E-9A12-AFCB8C1F1419}" destId="{A24911D5-0CB9-B94B-8A40-D95C9F1FD425}" srcOrd="4" destOrd="0" presId="urn:microsoft.com/office/officeart/2016/7/layout/RepeatingBendingProcessNew"/>
    <dgm:cxn modelId="{284890BD-95B1-2C45-BA10-E9D01CE627CF}" type="presParOf" srcId="{36134E3E-98E0-C24E-9A12-AFCB8C1F1419}" destId="{8581DCCF-2128-7442-A7DB-C6F703D66F65}" srcOrd="5" destOrd="0" presId="urn:microsoft.com/office/officeart/2016/7/layout/RepeatingBendingProcessNew"/>
    <dgm:cxn modelId="{A91C597F-2F4A-4041-9ECA-12654514F11D}" type="presParOf" srcId="{8581DCCF-2128-7442-A7DB-C6F703D66F65}" destId="{9BCD57E5-6BBC-CF4A-8826-0F1821703CCA}" srcOrd="0" destOrd="0" presId="urn:microsoft.com/office/officeart/2016/7/layout/RepeatingBendingProcessNew"/>
    <dgm:cxn modelId="{4A184298-2556-D54B-8B8B-D1D2B9ACE07F}" type="presParOf" srcId="{36134E3E-98E0-C24E-9A12-AFCB8C1F1419}" destId="{A63E456F-E7CE-B04A-928D-8BC2364789D1}" srcOrd="6" destOrd="0" presId="urn:microsoft.com/office/officeart/2016/7/layout/RepeatingBendingProcessNew"/>
    <dgm:cxn modelId="{1658BFE7-DCC5-B64A-AFF2-0F1B17734CA4}" type="presParOf" srcId="{36134E3E-98E0-C24E-9A12-AFCB8C1F1419}" destId="{96EBAE49-6E55-304A-BDB4-8748498EF3B2}" srcOrd="7" destOrd="0" presId="urn:microsoft.com/office/officeart/2016/7/layout/RepeatingBendingProcessNew"/>
    <dgm:cxn modelId="{1BD2E565-D335-1B43-A13B-9F9A73A1F7A6}" type="presParOf" srcId="{96EBAE49-6E55-304A-BDB4-8748498EF3B2}" destId="{349606EE-EA5B-EA40-91A2-1DCF891DD0FE}" srcOrd="0" destOrd="0" presId="urn:microsoft.com/office/officeart/2016/7/layout/RepeatingBendingProcessNew"/>
    <dgm:cxn modelId="{033A88C1-6965-4D4D-8312-1DE5E13C61B7}" type="presParOf" srcId="{36134E3E-98E0-C24E-9A12-AFCB8C1F1419}" destId="{BA900CF1-7441-B545-9995-365C55227A60}" srcOrd="8" destOrd="0" presId="urn:microsoft.com/office/officeart/2016/7/layout/RepeatingBendingProcessNew"/>
    <dgm:cxn modelId="{708A504F-B301-4C47-A3CA-B8200EF3E9CF}" type="presParOf" srcId="{36134E3E-98E0-C24E-9A12-AFCB8C1F1419}" destId="{593D8B6E-50B1-574D-AB15-AE96D33864E6}" srcOrd="9" destOrd="0" presId="urn:microsoft.com/office/officeart/2016/7/layout/RepeatingBendingProcessNew"/>
    <dgm:cxn modelId="{89453A3B-F213-3B45-AE46-6C9A09F2B9BD}" type="presParOf" srcId="{593D8B6E-50B1-574D-AB15-AE96D33864E6}" destId="{FA528730-DB80-0045-95EC-3A93CBC29F89}" srcOrd="0" destOrd="0" presId="urn:microsoft.com/office/officeart/2016/7/layout/RepeatingBendingProcessNew"/>
    <dgm:cxn modelId="{769D27C6-EEE1-F946-B364-CF9EF7685031}" type="presParOf" srcId="{36134E3E-98E0-C24E-9A12-AFCB8C1F1419}" destId="{0788171D-ABAE-3647-ADB6-D0EFD1564B44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37ED70F8-D870-48DD-98CB-0FC095D8F681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1446591-B458-924D-A825-8203F718F126}">
      <dgm:prSet custT="1"/>
      <dgm:spPr/>
      <dgm:t>
        <a:bodyPr/>
        <a:lstStyle/>
        <a:p>
          <a:r>
            <a:rPr lang="en-GB" sz="2800" b="1" dirty="0"/>
            <a:t>Town Ranger service across the BID area</a:t>
          </a:r>
        </a:p>
      </dgm:t>
    </dgm:pt>
    <dgm:pt modelId="{2E936391-3377-1C4E-91BF-9115398FF954}" type="parTrans" cxnId="{0A347B79-7A73-2B4F-A080-E3514E60EAB4}">
      <dgm:prSet/>
      <dgm:spPr/>
      <dgm:t>
        <a:bodyPr/>
        <a:lstStyle/>
        <a:p>
          <a:endParaRPr lang="en-GB"/>
        </a:p>
      </dgm:t>
    </dgm:pt>
    <dgm:pt modelId="{542D0214-7ACE-7440-83FE-917987F1AE16}" type="sibTrans" cxnId="{0A347B79-7A73-2B4F-A080-E3514E60EAB4}">
      <dgm:prSet/>
      <dgm:spPr/>
      <dgm:t>
        <a:bodyPr/>
        <a:lstStyle/>
        <a:p>
          <a:endParaRPr lang="en-GB" dirty="0"/>
        </a:p>
      </dgm:t>
    </dgm:pt>
    <dgm:pt modelId="{F9CEE114-AEFB-F446-9037-F0D1D7FF9CF0}">
      <dgm:prSet custT="1"/>
      <dgm:spPr/>
      <dgm:t>
        <a:bodyPr/>
        <a:lstStyle/>
        <a:p>
          <a:pPr>
            <a:buNone/>
          </a:pPr>
          <a:r>
            <a:rPr lang="en-GB" sz="2800" b="1" i="0" u="none" dirty="0"/>
            <a:t>Visible on-street presence supporting businesses and visitors</a:t>
          </a:r>
          <a:endParaRPr lang="en-GB" sz="2800" b="1" dirty="0"/>
        </a:p>
      </dgm:t>
    </dgm:pt>
    <dgm:pt modelId="{533DA680-FC09-A341-B254-20B3117D2DB1}" type="parTrans" cxnId="{FCFCB044-A77A-014D-A2A5-54DE8066C9EB}">
      <dgm:prSet/>
      <dgm:spPr/>
      <dgm:t>
        <a:bodyPr/>
        <a:lstStyle/>
        <a:p>
          <a:endParaRPr lang="en-GB"/>
        </a:p>
      </dgm:t>
    </dgm:pt>
    <dgm:pt modelId="{D17C86CC-BD17-4244-AC06-869770CCA76E}" type="sibTrans" cxnId="{FCFCB044-A77A-014D-A2A5-54DE8066C9EB}">
      <dgm:prSet/>
      <dgm:spPr/>
      <dgm:t>
        <a:bodyPr/>
        <a:lstStyle/>
        <a:p>
          <a:endParaRPr lang="en-GB"/>
        </a:p>
      </dgm:t>
    </dgm:pt>
    <dgm:pt modelId="{E12706CD-E31E-E24B-AC20-78513B868447}">
      <dgm:prSet custT="1"/>
      <dgm:spPr/>
      <dgm:t>
        <a:bodyPr/>
        <a:lstStyle/>
        <a:p>
          <a:pPr>
            <a:buNone/>
          </a:pPr>
          <a:r>
            <a:rPr lang="en-GB" sz="2800" b="1" i="0" u="none" dirty="0"/>
            <a:t>Partnership working with Surrey Police, local authorities, and partners</a:t>
          </a:r>
          <a:endParaRPr lang="en-GB" sz="2800" b="1" dirty="0"/>
        </a:p>
      </dgm:t>
    </dgm:pt>
    <dgm:pt modelId="{4756E562-C228-9C4D-8349-28640EDF6782}" type="parTrans" cxnId="{C33B0F51-D4E7-F44A-B95F-6E44ADB8D653}">
      <dgm:prSet/>
      <dgm:spPr/>
      <dgm:t>
        <a:bodyPr/>
        <a:lstStyle/>
        <a:p>
          <a:endParaRPr lang="en-GB"/>
        </a:p>
      </dgm:t>
    </dgm:pt>
    <dgm:pt modelId="{7E6FD149-B991-0A47-B4AD-5FC2F51ED954}" type="sibTrans" cxnId="{C33B0F51-D4E7-F44A-B95F-6E44ADB8D653}">
      <dgm:prSet/>
      <dgm:spPr/>
      <dgm:t>
        <a:bodyPr/>
        <a:lstStyle/>
        <a:p>
          <a:endParaRPr lang="en-GB"/>
        </a:p>
      </dgm:t>
    </dgm:pt>
    <dgm:pt modelId="{5B7EB92F-6AEB-384C-97C8-F78E12BB93C0}">
      <dgm:prSet custT="1"/>
      <dgm:spPr/>
      <dgm:t>
        <a:bodyPr/>
        <a:lstStyle/>
        <a:p>
          <a:pPr>
            <a:buNone/>
          </a:pPr>
          <a:r>
            <a:rPr lang="en-GB" sz="2800" b="1" i="0" u="none" dirty="0"/>
            <a:t>Targeted deployment in hotspot areas</a:t>
          </a:r>
          <a:endParaRPr lang="en-GB" sz="2800" b="1" dirty="0"/>
        </a:p>
      </dgm:t>
    </dgm:pt>
    <dgm:pt modelId="{D5A4D990-89B4-A344-9BB5-3F8B0819F3BF}" type="parTrans" cxnId="{38EF50A6-A5B2-A742-9A8C-C3717D0F7F39}">
      <dgm:prSet/>
      <dgm:spPr/>
      <dgm:t>
        <a:bodyPr/>
        <a:lstStyle/>
        <a:p>
          <a:endParaRPr lang="en-GB"/>
        </a:p>
      </dgm:t>
    </dgm:pt>
    <dgm:pt modelId="{678A850A-1782-BE4C-B635-EEC40A426B32}" type="sibTrans" cxnId="{38EF50A6-A5B2-A742-9A8C-C3717D0F7F39}">
      <dgm:prSet/>
      <dgm:spPr/>
      <dgm:t>
        <a:bodyPr/>
        <a:lstStyle/>
        <a:p>
          <a:endParaRPr lang="en-GB"/>
        </a:p>
      </dgm:t>
    </dgm:pt>
    <dgm:pt modelId="{8792CFF3-DC1B-C44B-87B1-BA4AD61D3181}">
      <dgm:prSet custT="1"/>
      <dgm:spPr/>
      <dgm:t>
        <a:bodyPr/>
        <a:lstStyle/>
        <a:p>
          <a:pPr>
            <a:buNone/>
          </a:pPr>
          <a:r>
            <a:rPr lang="en-GB" sz="2800" b="1" i="0" u="none" dirty="0"/>
            <a:t>169 incidents managed, 88% reduction in shoplifting</a:t>
          </a:r>
          <a:endParaRPr lang="en-GB" sz="2800" b="1" dirty="0"/>
        </a:p>
      </dgm:t>
    </dgm:pt>
    <dgm:pt modelId="{4E66797B-88D8-D141-9556-0E72FCC0A096}" type="parTrans" cxnId="{4EA9602C-3391-F448-BDD0-1D631AA3FFE9}">
      <dgm:prSet/>
      <dgm:spPr/>
      <dgm:t>
        <a:bodyPr/>
        <a:lstStyle/>
        <a:p>
          <a:endParaRPr lang="en-GB"/>
        </a:p>
      </dgm:t>
    </dgm:pt>
    <dgm:pt modelId="{FF47BECE-D245-A64A-972F-E1ECC6F59196}" type="sibTrans" cxnId="{4EA9602C-3391-F448-BDD0-1D631AA3FFE9}">
      <dgm:prSet/>
      <dgm:spPr/>
      <dgm:t>
        <a:bodyPr/>
        <a:lstStyle/>
        <a:p>
          <a:endParaRPr lang="en-GB"/>
        </a:p>
      </dgm:t>
    </dgm:pt>
    <dgm:pt modelId="{659BA6A0-4B11-FD48-8046-906E124C0302}">
      <dgm:prSet custT="1"/>
      <dgm:spPr/>
      <dgm:t>
        <a:bodyPr/>
        <a:lstStyle/>
        <a:p>
          <a:pPr>
            <a:buNone/>
          </a:pPr>
          <a:r>
            <a:rPr lang="en-GB" sz="2800" b="1" i="0" u="none" dirty="0"/>
            <a:t>Improved confidence and reassurance for businesses</a:t>
          </a:r>
          <a:endParaRPr lang="en-GB" sz="2800" b="1" dirty="0"/>
        </a:p>
      </dgm:t>
    </dgm:pt>
    <dgm:pt modelId="{DD038D30-A2D6-8341-B66D-1E78B345AF31}" type="parTrans" cxnId="{4C0042BB-B319-B84A-B879-7A1BC33F2B57}">
      <dgm:prSet/>
      <dgm:spPr/>
      <dgm:t>
        <a:bodyPr/>
        <a:lstStyle/>
        <a:p>
          <a:endParaRPr lang="en-GB"/>
        </a:p>
      </dgm:t>
    </dgm:pt>
    <dgm:pt modelId="{42760C5A-EE66-C741-8AE5-200C201313A8}" type="sibTrans" cxnId="{4C0042BB-B319-B84A-B879-7A1BC33F2B57}">
      <dgm:prSet/>
      <dgm:spPr/>
      <dgm:t>
        <a:bodyPr/>
        <a:lstStyle/>
        <a:p>
          <a:endParaRPr lang="en-GB"/>
        </a:p>
      </dgm:t>
    </dgm:pt>
    <dgm:pt modelId="{13EFE23B-D956-3E4A-ABB2-FDF8BD6D8DD3}" type="pres">
      <dgm:prSet presAssocID="{37ED70F8-D870-48DD-98CB-0FC095D8F681}" presName="vert0" presStyleCnt="0">
        <dgm:presLayoutVars>
          <dgm:dir/>
          <dgm:animOne val="branch"/>
          <dgm:animLvl val="lvl"/>
        </dgm:presLayoutVars>
      </dgm:prSet>
      <dgm:spPr/>
    </dgm:pt>
    <dgm:pt modelId="{BEBAFB82-3FBD-7642-B53E-3FC20F019076}" type="pres">
      <dgm:prSet presAssocID="{51446591-B458-924D-A825-8203F718F126}" presName="thickLine" presStyleLbl="alignNode1" presStyleIdx="0" presStyleCnt="6"/>
      <dgm:spPr/>
    </dgm:pt>
    <dgm:pt modelId="{F98B84EC-16C1-CB4C-8528-40BEAF6E5A5D}" type="pres">
      <dgm:prSet presAssocID="{51446591-B458-924D-A825-8203F718F126}" presName="horz1" presStyleCnt="0"/>
      <dgm:spPr/>
    </dgm:pt>
    <dgm:pt modelId="{C9D2655B-4E46-0E45-9E46-418C0C70DBAB}" type="pres">
      <dgm:prSet presAssocID="{51446591-B458-924D-A825-8203F718F126}" presName="tx1" presStyleLbl="revTx" presStyleIdx="0" presStyleCnt="6"/>
      <dgm:spPr/>
    </dgm:pt>
    <dgm:pt modelId="{C8ECA315-8216-734B-8A01-7027D5D0850F}" type="pres">
      <dgm:prSet presAssocID="{51446591-B458-924D-A825-8203F718F126}" presName="vert1" presStyleCnt="0"/>
      <dgm:spPr/>
    </dgm:pt>
    <dgm:pt modelId="{AFEB140B-795A-5C4B-AA6E-A376ABC58B7A}" type="pres">
      <dgm:prSet presAssocID="{F9CEE114-AEFB-F446-9037-F0D1D7FF9CF0}" presName="thickLine" presStyleLbl="alignNode1" presStyleIdx="1" presStyleCnt="6"/>
      <dgm:spPr/>
    </dgm:pt>
    <dgm:pt modelId="{C0BCE77F-7BBB-3048-A6B9-73C10C55E02D}" type="pres">
      <dgm:prSet presAssocID="{F9CEE114-AEFB-F446-9037-F0D1D7FF9CF0}" presName="horz1" presStyleCnt="0"/>
      <dgm:spPr/>
    </dgm:pt>
    <dgm:pt modelId="{1B0B31D9-55FE-B949-9DBC-0BB2F1C204D9}" type="pres">
      <dgm:prSet presAssocID="{F9CEE114-AEFB-F446-9037-F0D1D7FF9CF0}" presName="tx1" presStyleLbl="revTx" presStyleIdx="1" presStyleCnt="6"/>
      <dgm:spPr/>
    </dgm:pt>
    <dgm:pt modelId="{3E6A4F65-7931-C343-92A8-3809DD594579}" type="pres">
      <dgm:prSet presAssocID="{F9CEE114-AEFB-F446-9037-F0D1D7FF9CF0}" presName="vert1" presStyleCnt="0"/>
      <dgm:spPr/>
    </dgm:pt>
    <dgm:pt modelId="{A7171752-A795-1A4D-93A3-4C72CED965E0}" type="pres">
      <dgm:prSet presAssocID="{E12706CD-E31E-E24B-AC20-78513B868447}" presName="thickLine" presStyleLbl="alignNode1" presStyleIdx="2" presStyleCnt="6"/>
      <dgm:spPr/>
    </dgm:pt>
    <dgm:pt modelId="{BF4CB943-3A4C-C144-B6DA-8D0A2D064CC6}" type="pres">
      <dgm:prSet presAssocID="{E12706CD-E31E-E24B-AC20-78513B868447}" presName="horz1" presStyleCnt="0"/>
      <dgm:spPr/>
    </dgm:pt>
    <dgm:pt modelId="{E0626BBE-6C27-3840-AC10-66BFB1C2633C}" type="pres">
      <dgm:prSet presAssocID="{E12706CD-E31E-E24B-AC20-78513B868447}" presName="tx1" presStyleLbl="revTx" presStyleIdx="2" presStyleCnt="6"/>
      <dgm:spPr/>
    </dgm:pt>
    <dgm:pt modelId="{3DEA51FD-BBF2-FE46-A2D5-2F74BD0A090E}" type="pres">
      <dgm:prSet presAssocID="{E12706CD-E31E-E24B-AC20-78513B868447}" presName="vert1" presStyleCnt="0"/>
      <dgm:spPr/>
    </dgm:pt>
    <dgm:pt modelId="{0730C751-504E-3B47-8F18-FC27591793A8}" type="pres">
      <dgm:prSet presAssocID="{5B7EB92F-6AEB-384C-97C8-F78E12BB93C0}" presName="thickLine" presStyleLbl="alignNode1" presStyleIdx="3" presStyleCnt="6"/>
      <dgm:spPr/>
    </dgm:pt>
    <dgm:pt modelId="{F9EE78E1-A398-8A42-A62D-E7A39AFDB79F}" type="pres">
      <dgm:prSet presAssocID="{5B7EB92F-6AEB-384C-97C8-F78E12BB93C0}" presName="horz1" presStyleCnt="0"/>
      <dgm:spPr/>
    </dgm:pt>
    <dgm:pt modelId="{94D09A96-7AFA-1344-8DDC-17CBDE59D2B7}" type="pres">
      <dgm:prSet presAssocID="{5B7EB92F-6AEB-384C-97C8-F78E12BB93C0}" presName="tx1" presStyleLbl="revTx" presStyleIdx="3" presStyleCnt="6"/>
      <dgm:spPr/>
    </dgm:pt>
    <dgm:pt modelId="{C932DB12-742D-B246-A1FD-D12B728A6148}" type="pres">
      <dgm:prSet presAssocID="{5B7EB92F-6AEB-384C-97C8-F78E12BB93C0}" presName="vert1" presStyleCnt="0"/>
      <dgm:spPr/>
    </dgm:pt>
    <dgm:pt modelId="{D5AC5277-393E-4941-953B-FBA29082EEA0}" type="pres">
      <dgm:prSet presAssocID="{8792CFF3-DC1B-C44B-87B1-BA4AD61D3181}" presName="thickLine" presStyleLbl="alignNode1" presStyleIdx="4" presStyleCnt="6"/>
      <dgm:spPr/>
    </dgm:pt>
    <dgm:pt modelId="{1BB1B69D-8978-AE47-BA5F-CABF3F793DAC}" type="pres">
      <dgm:prSet presAssocID="{8792CFF3-DC1B-C44B-87B1-BA4AD61D3181}" presName="horz1" presStyleCnt="0"/>
      <dgm:spPr/>
    </dgm:pt>
    <dgm:pt modelId="{2DFA960A-BDD7-A241-97F1-E27BCB6702EA}" type="pres">
      <dgm:prSet presAssocID="{8792CFF3-DC1B-C44B-87B1-BA4AD61D3181}" presName="tx1" presStyleLbl="revTx" presStyleIdx="4" presStyleCnt="6"/>
      <dgm:spPr/>
    </dgm:pt>
    <dgm:pt modelId="{D6857C0C-563B-E244-8701-576D690E1282}" type="pres">
      <dgm:prSet presAssocID="{8792CFF3-DC1B-C44B-87B1-BA4AD61D3181}" presName="vert1" presStyleCnt="0"/>
      <dgm:spPr/>
    </dgm:pt>
    <dgm:pt modelId="{B38C867B-7404-8F44-8386-6890D58DC206}" type="pres">
      <dgm:prSet presAssocID="{659BA6A0-4B11-FD48-8046-906E124C0302}" presName="thickLine" presStyleLbl="alignNode1" presStyleIdx="5" presStyleCnt="6"/>
      <dgm:spPr/>
    </dgm:pt>
    <dgm:pt modelId="{E0AF5CC6-7E4E-634F-8271-83E8EA1C5B08}" type="pres">
      <dgm:prSet presAssocID="{659BA6A0-4B11-FD48-8046-906E124C0302}" presName="horz1" presStyleCnt="0"/>
      <dgm:spPr/>
    </dgm:pt>
    <dgm:pt modelId="{4B583BAD-134C-314B-81B8-335B8AE6E99D}" type="pres">
      <dgm:prSet presAssocID="{659BA6A0-4B11-FD48-8046-906E124C0302}" presName="tx1" presStyleLbl="revTx" presStyleIdx="5" presStyleCnt="6"/>
      <dgm:spPr/>
    </dgm:pt>
    <dgm:pt modelId="{6DA564CF-CA9E-2D47-94B2-513EBFF67475}" type="pres">
      <dgm:prSet presAssocID="{659BA6A0-4B11-FD48-8046-906E124C0302}" presName="vert1" presStyleCnt="0"/>
      <dgm:spPr/>
    </dgm:pt>
  </dgm:ptLst>
  <dgm:cxnLst>
    <dgm:cxn modelId="{2B988411-DBBE-F24A-AA54-D18B8A06F85C}" type="presOf" srcId="{8792CFF3-DC1B-C44B-87B1-BA4AD61D3181}" destId="{2DFA960A-BDD7-A241-97F1-E27BCB6702EA}" srcOrd="0" destOrd="0" presId="urn:microsoft.com/office/officeart/2008/layout/LinedList"/>
    <dgm:cxn modelId="{4EA9602C-3391-F448-BDD0-1D631AA3FFE9}" srcId="{37ED70F8-D870-48DD-98CB-0FC095D8F681}" destId="{8792CFF3-DC1B-C44B-87B1-BA4AD61D3181}" srcOrd="4" destOrd="0" parTransId="{4E66797B-88D8-D141-9556-0E72FCC0A096}" sibTransId="{FF47BECE-D245-A64A-972F-E1ECC6F59196}"/>
    <dgm:cxn modelId="{64F62A3C-54F1-5042-9C72-727E4322B02B}" type="presOf" srcId="{E12706CD-E31E-E24B-AC20-78513B868447}" destId="{E0626BBE-6C27-3840-AC10-66BFB1C2633C}" srcOrd="0" destOrd="0" presId="urn:microsoft.com/office/officeart/2008/layout/LinedList"/>
    <dgm:cxn modelId="{4351C03D-E990-6040-8B07-78EE4EC1A741}" type="presOf" srcId="{37ED70F8-D870-48DD-98CB-0FC095D8F681}" destId="{13EFE23B-D956-3E4A-ABB2-FDF8BD6D8DD3}" srcOrd="0" destOrd="0" presId="urn:microsoft.com/office/officeart/2008/layout/LinedList"/>
    <dgm:cxn modelId="{FCFCB044-A77A-014D-A2A5-54DE8066C9EB}" srcId="{37ED70F8-D870-48DD-98CB-0FC095D8F681}" destId="{F9CEE114-AEFB-F446-9037-F0D1D7FF9CF0}" srcOrd="1" destOrd="0" parTransId="{533DA680-FC09-A341-B254-20B3117D2DB1}" sibTransId="{D17C86CC-BD17-4244-AC06-869770CCA76E}"/>
    <dgm:cxn modelId="{63DE044F-25B2-6F44-8BE8-C8DBB88EBB98}" type="presOf" srcId="{51446591-B458-924D-A825-8203F718F126}" destId="{C9D2655B-4E46-0E45-9E46-418C0C70DBAB}" srcOrd="0" destOrd="0" presId="urn:microsoft.com/office/officeart/2008/layout/LinedList"/>
    <dgm:cxn modelId="{C33B0F51-D4E7-F44A-B95F-6E44ADB8D653}" srcId="{37ED70F8-D870-48DD-98CB-0FC095D8F681}" destId="{E12706CD-E31E-E24B-AC20-78513B868447}" srcOrd="2" destOrd="0" parTransId="{4756E562-C228-9C4D-8349-28640EDF6782}" sibTransId="{7E6FD149-B991-0A47-B4AD-5FC2F51ED954}"/>
    <dgm:cxn modelId="{0A347B79-7A73-2B4F-A080-E3514E60EAB4}" srcId="{37ED70F8-D870-48DD-98CB-0FC095D8F681}" destId="{51446591-B458-924D-A825-8203F718F126}" srcOrd="0" destOrd="0" parTransId="{2E936391-3377-1C4E-91BF-9115398FF954}" sibTransId="{542D0214-7ACE-7440-83FE-917987F1AE16}"/>
    <dgm:cxn modelId="{BF354897-747F-D147-8186-2634876A619C}" type="presOf" srcId="{659BA6A0-4B11-FD48-8046-906E124C0302}" destId="{4B583BAD-134C-314B-81B8-335B8AE6E99D}" srcOrd="0" destOrd="0" presId="urn:microsoft.com/office/officeart/2008/layout/LinedList"/>
    <dgm:cxn modelId="{38EF50A6-A5B2-A742-9A8C-C3717D0F7F39}" srcId="{37ED70F8-D870-48DD-98CB-0FC095D8F681}" destId="{5B7EB92F-6AEB-384C-97C8-F78E12BB93C0}" srcOrd="3" destOrd="0" parTransId="{D5A4D990-89B4-A344-9BB5-3F8B0819F3BF}" sibTransId="{678A850A-1782-BE4C-B635-EEC40A426B32}"/>
    <dgm:cxn modelId="{4C0042BB-B319-B84A-B879-7A1BC33F2B57}" srcId="{37ED70F8-D870-48DD-98CB-0FC095D8F681}" destId="{659BA6A0-4B11-FD48-8046-906E124C0302}" srcOrd="5" destOrd="0" parTransId="{DD038D30-A2D6-8341-B66D-1E78B345AF31}" sibTransId="{42760C5A-EE66-C741-8AE5-200C201313A8}"/>
    <dgm:cxn modelId="{1C74D9DA-8F51-234B-BDE7-252C1D956220}" type="presOf" srcId="{F9CEE114-AEFB-F446-9037-F0D1D7FF9CF0}" destId="{1B0B31D9-55FE-B949-9DBC-0BB2F1C204D9}" srcOrd="0" destOrd="0" presId="urn:microsoft.com/office/officeart/2008/layout/LinedList"/>
    <dgm:cxn modelId="{3DF6CBE1-0C8B-0A4C-BA94-34DEE3D91477}" type="presOf" srcId="{5B7EB92F-6AEB-384C-97C8-F78E12BB93C0}" destId="{94D09A96-7AFA-1344-8DDC-17CBDE59D2B7}" srcOrd="0" destOrd="0" presId="urn:microsoft.com/office/officeart/2008/layout/LinedList"/>
    <dgm:cxn modelId="{9E2E5A7B-69AC-AE42-9D5B-FC179027B711}" type="presParOf" srcId="{13EFE23B-D956-3E4A-ABB2-FDF8BD6D8DD3}" destId="{BEBAFB82-3FBD-7642-B53E-3FC20F019076}" srcOrd="0" destOrd="0" presId="urn:microsoft.com/office/officeart/2008/layout/LinedList"/>
    <dgm:cxn modelId="{4978AA9E-8AD1-1E4A-9AFD-64B59C9EF549}" type="presParOf" srcId="{13EFE23B-D956-3E4A-ABB2-FDF8BD6D8DD3}" destId="{F98B84EC-16C1-CB4C-8528-40BEAF6E5A5D}" srcOrd="1" destOrd="0" presId="urn:microsoft.com/office/officeart/2008/layout/LinedList"/>
    <dgm:cxn modelId="{4D84E7E8-B0F7-3140-B82F-EBCF23952171}" type="presParOf" srcId="{F98B84EC-16C1-CB4C-8528-40BEAF6E5A5D}" destId="{C9D2655B-4E46-0E45-9E46-418C0C70DBAB}" srcOrd="0" destOrd="0" presId="urn:microsoft.com/office/officeart/2008/layout/LinedList"/>
    <dgm:cxn modelId="{EE82CB9A-7C59-8B43-816C-004B85176037}" type="presParOf" srcId="{F98B84EC-16C1-CB4C-8528-40BEAF6E5A5D}" destId="{C8ECA315-8216-734B-8A01-7027D5D0850F}" srcOrd="1" destOrd="0" presId="urn:microsoft.com/office/officeart/2008/layout/LinedList"/>
    <dgm:cxn modelId="{983AAF66-D910-B94B-97CE-0AC86EC1BEDE}" type="presParOf" srcId="{13EFE23B-D956-3E4A-ABB2-FDF8BD6D8DD3}" destId="{AFEB140B-795A-5C4B-AA6E-A376ABC58B7A}" srcOrd="2" destOrd="0" presId="urn:microsoft.com/office/officeart/2008/layout/LinedList"/>
    <dgm:cxn modelId="{05284BDF-4E48-1F4C-9879-E7F393D0D8E8}" type="presParOf" srcId="{13EFE23B-D956-3E4A-ABB2-FDF8BD6D8DD3}" destId="{C0BCE77F-7BBB-3048-A6B9-73C10C55E02D}" srcOrd="3" destOrd="0" presId="urn:microsoft.com/office/officeart/2008/layout/LinedList"/>
    <dgm:cxn modelId="{52CBD732-3446-2F43-BE2A-70D2EA872247}" type="presParOf" srcId="{C0BCE77F-7BBB-3048-A6B9-73C10C55E02D}" destId="{1B0B31D9-55FE-B949-9DBC-0BB2F1C204D9}" srcOrd="0" destOrd="0" presId="urn:microsoft.com/office/officeart/2008/layout/LinedList"/>
    <dgm:cxn modelId="{A48CC073-0782-BA4E-AC3A-EF5260E24C22}" type="presParOf" srcId="{C0BCE77F-7BBB-3048-A6B9-73C10C55E02D}" destId="{3E6A4F65-7931-C343-92A8-3809DD594579}" srcOrd="1" destOrd="0" presId="urn:microsoft.com/office/officeart/2008/layout/LinedList"/>
    <dgm:cxn modelId="{47C87DF2-CC54-D742-960E-8FC9AB37E36B}" type="presParOf" srcId="{13EFE23B-D956-3E4A-ABB2-FDF8BD6D8DD3}" destId="{A7171752-A795-1A4D-93A3-4C72CED965E0}" srcOrd="4" destOrd="0" presId="urn:microsoft.com/office/officeart/2008/layout/LinedList"/>
    <dgm:cxn modelId="{C5EC929E-DF95-0D47-91E6-1208F0FEF801}" type="presParOf" srcId="{13EFE23B-D956-3E4A-ABB2-FDF8BD6D8DD3}" destId="{BF4CB943-3A4C-C144-B6DA-8D0A2D064CC6}" srcOrd="5" destOrd="0" presId="urn:microsoft.com/office/officeart/2008/layout/LinedList"/>
    <dgm:cxn modelId="{7F3FD326-7677-0D40-A60D-EC9467C1D634}" type="presParOf" srcId="{BF4CB943-3A4C-C144-B6DA-8D0A2D064CC6}" destId="{E0626BBE-6C27-3840-AC10-66BFB1C2633C}" srcOrd="0" destOrd="0" presId="urn:microsoft.com/office/officeart/2008/layout/LinedList"/>
    <dgm:cxn modelId="{1D689B07-8C8B-5B4E-B44E-F30C978314F9}" type="presParOf" srcId="{BF4CB943-3A4C-C144-B6DA-8D0A2D064CC6}" destId="{3DEA51FD-BBF2-FE46-A2D5-2F74BD0A090E}" srcOrd="1" destOrd="0" presId="urn:microsoft.com/office/officeart/2008/layout/LinedList"/>
    <dgm:cxn modelId="{B5A17DAD-3D6A-B94C-83F9-3CAC27939C2E}" type="presParOf" srcId="{13EFE23B-D956-3E4A-ABB2-FDF8BD6D8DD3}" destId="{0730C751-504E-3B47-8F18-FC27591793A8}" srcOrd="6" destOrd="0" presId="urn:microsoft.com/office/officeart/2008/layout/LinedList"/>
    <dgm:cxn modelId="{CC70C176-F612-2F4E-BAE1-7D2FA4AB62C4}" type="presParOf" srcId="{13EFE23B-D956-3E4A-ABB2-FDF8BD6D8DD3}" destId="{F9EE78E1-A398-8A42-A62D-E7A39AFDB79F}" srcOrd="7" destOrd="0" presId="urn:microsoft.com/office/officeart/2008/layout/LinedList"/>
    <dgm:cxn modelId="{58527912-998B-C346-9462-A20DB312213F}" type="presParOf" srcId="{F9EE78E1-A398-8A42-A62D-E7A39AFDB79F}" destId="{94D09A96-7AFA-1344-8DDC-17CBDE59D2B7}" srcOrd="0" destOrd="0" presId="urn:microsoft.com/office/officeart/2008/layout/LinedList"/>
    <dgm:cxn modelId="{0215770F-94FC-864E-AD2B-C4353467041D}" type="presParOf" srcId="{F9EE78E1-A398-8A42-A62D-E7A39AFDB79F}" destId="{C932DB12-742D-B246-A1FD-D12B728A6148}" srcOrd="1" destOrd="0" presId="urn:microsoft.com/office/officeart/2008/layout/LinedList"/>
    <dgm:cxn modelId="{1DEE708C-7CF4-3547-AA36-BFC6727DA395}" type="presParOf" srcId="{13EFE23B-D956-3E4A-ABB2-FDF8BD6D8DD3}" destId="{D5AC5277-393E-4941-953B-FBA29082EEA0}" srcOrd="8" destOrd="0" presId="urn:microsoft.com/office/officeart/2008/layout/LinedList"/>
    <dgm:cxn modelId="{7B8DC6CB-9148-804C-BA6A-1897BB04B338}" type="presParOf" srcId="{13EFE23B-D956-3E4A-ABB2-FDF8BD6D8DD3}" destId="{1BB1B69D-8978-AE47-BA5F-CABF3F793DAC}" srcOrd="9" destOrd="0" presId="urn:microsoft.com/office/officeart/2008/layout/LinedList"/>
    <dgm:cxn modelId="{367816EE-321C-3F45-BB97-61DACF4FAD1A}" type="presParOf" srcId="{1BB1B69D-8978-AE47-BA5F-CABF3F793DAC}" destId="{2DFA960A-BDD7-A241-97F1-E27BCB6702EA}" srcOrd="0" destOrd="0" presId="urn:microsoft.com/office/officeart/2008/layout/LinedList"/>
    <dgm:cxn modelId="{E230C655-F5CB-174B-89F2-800F2942AC9A}" type="presParOf" srcId="{1BB1B69D-8978-AE47-BA5F-CABF3F793DAC}" destId="{D6857C0C-563B-E244-8701-576D690E1282}" srcOrd="1" destOrd="0" presId="urn:microsoft.com/office/officeart/2008/layout/LinedList"/>
    <dgm:cxn modelId="{5A47D250-345E-5E46-A088-BC67914FC573}" type="presParOf" srcId="{13EFE23B-D956-3E4A-ABB2-FDF8BD6D8DD3}" destId="{B38C867B-7404-8F44-8386-6890D58DC206}" srcOrd="10" destOrd="0" presId="urn:microsoft.com/office/officeart/2008/layout/LinedList"/>
    <dgm:cxn modelId="{9D2E363E-EFA7-534D-92C0-10116D13B8C6}" type="presParOf" srcId="{13EFE23B-D956-3E4A-ABB2-FDF8BD6D8DD3}" destId="{E0AF5CC6-7E4E-634F-8271-83E8EA1C5B08}" srcOrd="11" destOrd="0" presId="urn:microsoft.com/office/officeart/2008/layout/LinedList"/>
    <dgm:cxn modelId="{D6744D41-92D0-F04D-B851-3100D8410B67}" type="presParOf" srcId="{E0AF5CC6-7E4E-634F-8271-83E8EA1C5B08}" destId="{4B583BAD-134C-314B-81B8-335B8AE6E99D}" srcOrd="0" destOrd="0" presId="urn:microsoft.com/office/officeart/2008/layout/LinedList"/>
    <dgm:cxn modelId="{8288777C-C9EA-E94F-8E93-94F22B08F478}" type="presParOf" srcId="{E0AF5CC6-7E4E-634F-8271-83E8EA1C5B08}" destId="{6DA564CF-CA9E-2D47-94B2-513EBFF6747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28BFFEE2-FA98-4780-92A4-CA72BEAC7650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C036467-84D8-0440-9995-8742D29C7802}">
      <dgm:prSet/>
      <dgm:spPr/>
      <dgm:t>
        <a:bodyPr/>
        <a:lstStyle/>
        <a:p>
          <a:pPr>
            <a:buNone/>
          </a:pPr>
          <a:r>
            <a:rPr lang="en-GB" b="1" i="0" u="none" dirty="0"/>
            <a:t>Significant reduction in incidents across the year</a:t>
          </a:r>
        </a:p>
      </dgm:t>
    </dgm:pt>
    <dgm:pt modelId="{804A9C66-1289-6E4D-A8D7-7434A397385F}" type="parTrans" cxnId="{6B48139E-FB0C-FF41-AB30-9A4328E05471}">
      <dgm:prSet/>
      <dgm:spPr/>
      <dgm:t>
        <a:bodyPr/>
        <a:lstStyle/>
        <a:p>
          <a:endParaRPr lang="en-GB"/>
        </a:p>
      </dgm:t>
    </dgm:pt>
    <dgm:pt modelId="{F4674D92-7B70-AB44-A8D1-686D0630C414}" type="sibTrans" cxnId="{6B48139E-FB0C-FF41-AB30-9A4328E05471}">
      <dgm:prSet/>
      <dgm:spPr/>
      <dgm:t>
        <a:bodyPr/>
        <a:lstStyle/>
        <a:p>
          <a:endParaRPr lang="en-GB"/>
        </a:p>
      </dgm:t>
    </dgm:pt>
    <dgm:pt modelId="{259AF4E7-0B21-8648-AC76-20C8E7B012BD}">
      <dgm:prSet/>
      <dgm:spPr/>
      <dgm:t>
        <a:bodyPr/>
        <a:lstStyle/>
        <a:p>
          <a:pPr>
            <a:buNone/>
          </a:pPr>
          <a:r>
            <a:rPr lang="en-GB" b="1" i="0" u="none" dirty="0"/>
            <a:t>Improved confidence and reassurance for businesses</a:t>
          </a:r>
        </a:p>
      </dgm:t>
    </dgm:pt>
    <dgm:pt modelId="{3AAF8A57-D8EE-2349-8897-8370D77CF87A}" type="parTrans" cxnId="{B0671174-FFB9-084D-A727-03140622C99C}">
      <dgm:prSet/>
      <dgm:spPr/>
      <dgm:t>
        <a:bodyPr/>
        <a:lstStyle/>
        <a:p>
          <a:endParaRPr lang="en-GB"/>
        </a:p>
      </dgm:t>
    </dgm:pt>
    <dgm:pt modelId="{F767C23B-75FE-1D4C-BE11-59DE4E919319}" type="sibTrans" cxnId="{B0671174-FFB9-084D-A727-03140622C99C}">
      <dgm:prSet/>
      <dgm:spPr/>
      <dgm:t>
        <a:bodyPr/>
        <a:lstStyle/>
        <a:p>
          <a:endParaRPr lang="en-GB"/>
        </a:p>
      </dgm:t>
    </dgm:pt>
    <dgm:pt modelId="{3D27BE4D-8E66-C54C-AFF7-7D4B1C1D8B7B}">
      <dgm:prSet/>
      <dgm:spPr/>
      <dgm:t>
        <a:bodyPr/>
        <a:lstStyle/>
        <a:p>
          <a:pPr>
            <a:buNone/>
          </a:pPr>
          <a:r>
            <a:rPr lang="en-GB" b="1" i="0" u="none" dirty="0"/>
            <a:t>Strong partnership working across the town</a:t>
          </a:r>
        </a:p>
      </dgm:t>
    </dgm:pt>
    <dgm:pt modelId="{FF5D4390-2CBF-B543-BEAB-A91A4CDC2396}" type="parTrans" cxnId="{CCD13A50-80D4-A844-8F3B-5D02268BA211}">
      <dgm:prSet/>
      <dgm:spPr/>
      <dgm:t>
        <a:bodyPr/>
        <a:lstStyle/>
        <a:p>
          <a:endParaRPr lang="en-GB"/>
        </a:p>
      </dgm:t>
    </dgm:pt>
    <dgm:pt modelId="{C1F8CD1F-5E9B-D941-91A4-DE4775BCBEF3}" type="sibTrans" cxnId="{CCD13A50-80D4-A844-8F3B-5D02268BA211}">
      <dgm:prSet/>
      <dgm:spPr/>
      <dgm:t>
        <a:bodyPr/>
        <a:lstStyle/>
        <a:p>
          <a:endParaRPr lang="en-GB"/>
        </a:p>
      </dgm:t>
    </dgm:pt>
    <dgm:pt modelId="{22758952-475E-EE42-922E-090D1E216CF7}">
      <dgm:prSet/>
      <dgm:spPr/>
      <dgm:t>
        <a:bodyPr/>
        <a:lstStyle/>
        <a:p>
          <a:pPr>
            <a:buNone/>
          </a:pPr>
          <a:r>
            <a:rPr lang="en-GB" b="1" i="0" u="none" dirty="0"/>
            <a:t>More proactive intelligence sharing and reporting</a:t>
          </a:r>
        </a:p>
      </dgm:t>
    </dgm:pt>
    <dgm:pt modelId="{19E817F9-8E2D-3943-97D5-2115CC80A091}" type="parTrans" cxnId="{DAA70F5C-15E0-5E45-A583-A5454E39E867}">
      <dgm:prSet/>
      <dgm:spPr/>
      <dgm:t>
        <a:bodyPr/>
        <a:lstStyle/>
        <a:p>
          <a:endParaRPr lang="en-GB"/>
        </a:p>
      </dgm:t>
    </dgm:pt>
    <dgm:pt modelId="{F20D2EFA-6EFE-4E4E-AECD-8F7A02BA55F5}" type="sibTrans" cxnId="{DAA70F5C-15E0-5E45-A583-A5454E39E867}">
      <dgm:prSet/>
      <dgm:spPr/>
      <dgm:t>
        <a:bodyPr/>
        <a:lstStyle/>
        <a:p>
          <a:endParaRPr lang="en-GB"/>
        </a:p>
      </dgm:t>
    </dgm:pt>
    <dgm:pt modelId="{D4EAF9D4-D394-874D-A4A1-94849CDE0230}">
      <dgm:prSet/>
      <dgm:spPr/>
      <dgm:t>
        <a:bodyPr/>
        <a:lstStyle/>
        <a:p>
          <a:pPr>
            <a:buNone/>
          </a:pPr>
          <a:r>
            <a:rPr lang="en-GB" b="1" i="0" u="none" dirty="0"/>
            <a:t>Enhanced support for businesses affected by crime</a:t>
          </a:r>
        </a:p>
      </dgm:t>
    </dgm:pt>
    <dgm:pt modelId="{4A8191CD-5D07-E240-90C6-8BF392229843}" type="parTrans" cxnId="{070DA3FD-9F1B-0743-AD75-B7951B4772D4}">
      <dgm:prSet/>
      <dgm:spPr/>
      <dgm:t>
        <a:bodyPr/>
        <a:lstStyle/>
        <a:p>
          <a:endParaRPr lang="en-GB"/>
        </a:p>
      </dgm:t>
    </dgm:pt>
    <dgm:pt modelId="{FB58EC5F-951C-F84F-9942-E2A49FE6A303}" type="sibTrans" cxnId="{070DA3FD-9F1B-0743-AD75-B7951B4772D4}">
      <dgm:prSet/>
      <dgm:spPr/>
      <dgm:t>
        <a:bodyPr/>
        <a:lstStyle/>
        <a:p>
          <a:endParaRPr lang="en-GB"/>
        </a:p>
      </dgm:t>
    </dgm:pt>
    <dgm:pt modelId="{00586428-BCDC-CC49-9B0E-10D3E5EBA4BA}">
      <dgm:prSet/>
      <dgm:spPr/>
      <dgm:t>
        <a:bodyPr/>
        <a:lstStyle/>
        <a:p>
          <a:pPr>
            <a:buNone/>
          </a:pPr>
          <a:r>
            <a:rPr lang="en-GB" b="1" i="0" u="none" dirty="0"/>
            <a:t>Incidents reduced from 34 (May 2025) to 4 (Jan 2026)  88% reduction over the year</a:t>
          </a:r>
        </a:p>
      </dgm:t>
    </dgm:pt>
    <dgm:pt modelId="{0C237F1F-BDE0-3D43-8E8D-94C18E7ACFAF}" type="parTrans" cxnId="{5A655282-2347-FA4D-858D-013B64BFC898}">
      <dgm:prSet/>
      <dgm:spPr/>
      <dgm:t>
        <a:bodyPr/>
        <a:lstStyle/>
        <a:p>
          <a:endParaRPr lang="en-GB"/>
        </a:p>
      </dgm:t>
    </dgm:pt>
    <dgm:pt modelId="{33483B1D-30C9-2342-B70A-AB286D58EFDC}" type="sibTrans" cxnId="{5A655282-2347-FA4D-858D-013B64BFC898}">
      <dgm:prSet/>
      <dgm:spPr/>
      <dgm:t>
        <a:bodyPr/>
        <a:lstStyle/>
        <a:p>
          <a:endParaRPr lang="en-GB"/>
        </a:p>
      </dgm:t>
    </dgm:pt>
    <dgm:pt modelId="{07FADC5B-D6A4-874F-8E1A-8A13AFEDE4B9}" type="pres">
      <dgm:prSet presAssocID="{28BFFEE2-FA98-4780-92A4-CA72BEAC7650}" presName="vert0" presStyleCnt="0">
        <dgm:presLayoutVars>
          <dgm:dir/>
          <dgm:animOne val="branch"/>
          <dgm:animLvl val="lvl"/>
        </dgm:presLayoutVars>
      </dgm:prSet>
      <dgm:spPr/>
    </dgm:pt>
    <dgm:pt modelId="{D34B5A9C-A0FA-B44C-9141-EC83EE343694}" type="pres">
      <dgm:prSet presAssocID="{1C036467-84D8-0440-9995-8742D29C7802}" presName="thickLine" presStyleLbl="alignNode1" presStyleIdx="0" presStyleCnt="6"/>
      <dgm:spPr/>
    </dgm:pt>
    <dgm:pt modelId="{4D669E9B-DECD-5E47-B521-B68BD2A57B1A}" type="pres">
      <dgm:prSet presAssocID="{1C036467-84D8-0440-9995-8742D29C7802}" presName="horz1" presStyleCnt="0"/>
      <dgm:spPr/>
    </dgm:pt>
    <dgm:pt modelId="{8FA36479-DB69-D245-9E30-35B6DE1C0E9B}" type="pres">
      <dgm:prSet presAssocID="{1C036467-84D8-0440-9995-8742D29C7802}" presName="tx1" presStyleLbl="revTx" presStyleIdx="0" presStyleCnt="6" custLinFactNeighborX="0" custLinFactNeighborY="-14164"/>
      <dgm:spPr/>
    </dgm:pt>
    <dgm:pt modelId="{DE00C7D2-363C-934D-9B2B-C8C03A541EAF}" type="pres">
      <dgm:prSet presAssocID="{1C036467-84D8-0440-9995-8742D29C7802}" presName="vert1" presStyleCnt="0"/>
      <dgm:spPr/>
    </dgm:pt>
    <dgm:pt modelId="{CBA9CA44-5B81-894A-AE5E-B5AF0AC5BE2D}" type="pres">
      <dgm:prSet presAssocID="{259AF4E7-0B21-8648-AC76-20C8E7B012BD}" presName="thickLine" presStyleLbl="alignNode1" presStyleIdx="1" presStyleCnt="6"/>
      <dgm:spPr/>
    </dgm:pt>
    <dgm:pt modelId="{0EB2EB4A-47A7-2444-948C-D6C51B54E1D6}" type="pres">
      <dgm:prSet presAssocID="{259AF4E7-0B21-8648-AC76-20C8E7B012BD}" presName="horz1" presStyleCnt="0"/>
      <dgm:spPr/>
    </dgm:pt>
    <dgm:pt modelId="{BE6DD10E-FA84-E744-8FB7-B0B940334D8B}" type="pres">
      <dgm:prSet presAssocID="{259AF4E7-0B21-8648-AC76-20C8E7B012BD}" presName="tx1" presStyleLbl="revTx" presStyleIdx="1" presStyleCnt="6"/>
      <dgm:spPr/>
    </dgm:pt>
    <dgm:pt modelId="{D0DC3982-2A04-4645-AABA-4DB5F6F45BB2}" type="pres">
      <dgm:prSet presAssocID="{259AF4E7-0B21-8648-AC76-20C8E7B012BD}" presName="vert1" presStyleCnt="0"/>
      <dgm:spPr/>
    </dgm:pt>
    <dgm:pt modelId="{3FB9026A-4CD7-D64A-8868-19A3CC4DE6B9}" type="pres">
      <dgm:prSet presAssocID="{3D27BE4D-8E66-C54C-AFF7-7D4B1C1D8B7B}" presName="thickLine" presStyleLbl="alignNode1" presStyleIdx="2" presStyleCnt="6"/>
      <dgm:spPr/>
    </dgm:pt>
    <dgm:pt modelId="{4BFB1E13-99A8-B047-A022-E937E11E327E}" type="pres">
      <dgm:prSet presAssocID="{3D27BE4D-8E66-C54C-AFF7-7D4B1C1D8B7B}" presName="horz1" presStyleCnt="0"/>
      <dgm:spPr/>
    </dgm:pt>
    <dgm:pt modelId="{40252F46-D87F-2644-9A7D-E59BEA062785}" type="pres">
      <dgm:prSet presAssocID="{3D27BE4D-8E66-C54C-AFF7-7D4B1C1D8B7B}" presName="tx1" presStyleLbl="revTx" presStyleIdx="2" presStyleCnt="6"/>
      <dgm:spPr/>
    </dgm:pt>
    <dgm:pt modelId="{029E54A1-5DF7-3A47-8AA5-EAF51689C3ED}" type="pres">
      <dgm:prSet presAssocID="{3D27BE4D-8E66-C54C-AFF7-7D4B1C1D8B7B}" presName="vert1" presStyleCnt="0"/>
      <dgm:spPr/>
    </dgm:pt>
    <dgm:pt modelId="{D7606C22-09A1-3C4F-8E66-1BBA538BDE3B}" type="pres">
      <dgm:prSet presAssocID="{22758952-475E-EE42-922E-090D1E216CF7}" presName="thickLine" presStyleLbl="alignNode1" presStyleIdx="3" presStyleCnt="6"/>
      <dgm:spPr/>
    </dgm:pt>
    <dgm:pt modelId="{FA0544AF-3712-1C44-A84B-91B165A416AB}" type="pres">
      <dgm:prSet presAssocID="{22758952-475E-EE42-922E-090D1E216CF7}" presName="horz1" presStyleCnt="0"/>
      <dgm:spPr/>
    </dgm:pt>
    <dgm:pt modelId="{13C5E32A-DD3D-6742-AB99-E3F8FE303B3B}" type="pres">
      <dgm:prSet presAssocID="{22758952-475E-EE42-922E-090D1E216CF7}" presName="tx1" presStyleLbl="revTx" presStyleIdx="3" presStyleCnt="6"/>
      <dgm:spPr/>
    </dgm:pt>
    <dgm:pt modelId="{7E9A1C54-7C05-0A49-9227-FA9A16C5E2F9}" type="pres">
      <dgm:prSet presAssocID="{22758952-475E-EE42-922E-090D1E216CF7}" presName="vert1" presStyleCnt="0"/>
      <dgm:spPr/>
    </dgm:pt>
    <dgm:pt modelId="{B8AD06A2-9EC7-6241-B7CF-64B4598AFA6C}" type="pres">
      <dgm:prSet presAssocID="{D4EAF9D4-D394-874D-A4A1-94849CDE0230}" presName="thickLine" presStyleLbl="alignNode1" presStyleIdx="4" presStyleCnt="6"/>
      <dgm:spPr/>
    </dgm:pt>
    <dgm:pt modelId="{EA3A46FF-9220-8D43-8E4A-9704058F292A}" type="pres">
      <dgm:prSet presAssocID="{D4EAF9D4-D394-874D-A4A1-94849CDE0230}" presName="horz1" presStyleCnt="0"/>
      <dgm:spPr/>
    </dgm:pt>
    <dgm:pt modelId="{B479F095-6DB0-2A43-95ED-BC825A1159A5}" type="pres">
      <dgm:prSet presAssocID="{D4EAF9D4-D394-874D-A4A1-94849CDE0230}" presName="tx1" presStyleLbl="revTx" presStyleIdx="4" presStyleCnt="6"/>
      <dgm:spPr/>
    </dgm:pt>
    <dgm:pt modelId="{8523A0B0-466F-FE4F-89C8-A8245BE54D87}" type="pres">
      <dgm:prSet presAssocID="{D4EAF9D4-D394-874D-A4A1-94849CDE0230}" presName="vert1" presStyleCnt="0"/>
      <dgm:spPr/>
    </dgm:pt>
    <dgm:pt modelId="{A86AF44B-FC4C-BE41-869F-1A4529B0B54F}" type="pres">
      <dgm:prSet presAssocID="{00586428-BCDC-CC49-9B0E-10D3E5EBA4BA}" presName="thickLine" presStyleLbl="alignNode1" presStyleIdx="5" presStyleCnt="6"/>
      <dgm:spPr/>
    </dgm:pt>
    <dgm:pt modelId="{A1C18D7E-143F-0041-A43E-E9CD46AE37BD}" type="pres">
      <dgm:prSet presAssocID="{00586428-BCDC-CC49-9B0E-10D3E5EBA4BA}" presName="horz1" presStyleCnt="0"/>
      <dgm:spPr/>
    </dgm:pt>
    <dgm:pt modelId="{9CB0C507-4502-E049-8ECB-87D6DD48B304}" type="pres">
      <dgm:prSet presAssocID="{00586428-BCDC-CC49-9B0E-10D3E5EBA4BA}" presName="tx1" presStyleLbl="revTx" presStyleIdx="5" presStyleCnt="6"/>
      <dgm:spPr/>
    </dgm:pt>
    <dgm:pt modelId="{603D9486-4555-A647-A476-1C9F3EB06901}" type="pres">
      <dgm:prSet presAssocID="{00586428-BCDC-CC49-9B0E-10D3E5EBA4BA}" presName="vert1" presStyleCnt="0"/>
      <dgm:spPr/>
    </dgm:pt>
  </dgm:ptLst>
  <dgm:cxnLst>
    <dgm:cxn modelId="{25AFB23B-80A1-F642-9DD6-161F2C1218ED}" type="presOf" srcId="{1C036467-84D8-0440-9995-8742D29C7802}" destId="{8FA36479-DB69-D245-9E30-35B6DE1C0E9B}" srcOrd="0" destOrd="0" presId="urn:microsoft.com/office/officeart/2008/layout/LinedList"/>
    <dgm:cxn modelId="{E834D241-DAED-4143-BF31-043455D7D696}" type="presOf" srcId="{259AF4E7-0B21-8648-AC76-20C8E7B012BD}" destId="{BE6DD10E-FA84-E744-8FB7-B0B940334D8B}" srcOrd="0" destOrd="0" presId="urn:microsoft.com/office/officeart/2008/layout/LinedList"/>
    <dgm:cxn modelId="{CCD13A50-80D4-A844-8F3B-5D02268BA211}" srcId="{28BFFEE2-FA98-4780-92A4-CA72BEAC7650}" destId="{3D27BE4D-8E66-C54C-AFF7-7D4B1C1D8B7B}" srcOrd="2" destOrd="0" parTransId="{FF5D4390-2CBF-B543-BEAB-A91A4CDC2396}" sibTransId="{C1F8CD1F-5E9B-D941-91A4-DE4775BCBEF3}"/>
    <dgm:cxn modelId="{DAA70F5C-15E0-5E45-A583-A5454E39E867}" srcId="{28BFFEE2-FA98-4780-92A4-CA72BEAC7650}" destId="{22758952-475E-EE42-922E-090D1E216CF7}" srcOrd="3" destOrd="0" parTransId="{19E817F9-8E2D-3943-97D5-2115CC80A091}" sibTransId="{F20D2EFA-6EFE-4E4E-AECD-8F7A02BA55F5}"/>
    <dgm:cxn modelId="{B598C25C-712D-0B49-9664-99801E9B1FDF}" type="presOf" srcId="{28BFFEE2-FA98-4780-92A4-CA72BEAC7650}" destId="{07FADC5B-D6A4-874F-8E1A-8A13AFEDE4B9}" srcOrd="0" destOrd="0" presId="urn:microsoft.com/office/officeart/2008/layout/LinedList"/>
    <dgm:cxn modelId="{B0671174-FFB9-084D-A727-03140622C99C}" srcId="{28BFFEE2-FA98-4780-92A4-CA72BEAC7650}" destId="{259AF4E7-0B21-8648-AC76-20C8E7B012BD}" srcOrd="1" destOrd="0" parTransId="{3AAF8A57-D8EE-2349-8897-8370D77CF87A}" sibTransId="{F767C23B-75FE-1D4C-BE11-59DE4E919319}"/>
    <dgm:cxn modelId="{5A655282-2347-FA4D-858D-013B64BFC898}" srcId="{28BFFEE2-FA98-4780-92A4-CA72BEAC7650}" destId="{00586428-BCDC-CC49-9B0E-10D3E5EBA4BA}" srcOrd="5" destOrd="0" parTransId="{0C237F1F-BDE0-3D43-8E8D-94C18E7ACFAF}" sibTransId="{33483B1D-30C9-2342-B70A-AB286D58EFDC}"/>
    <dgm:cxn modelId="{6B48139E-FB0C-FF41-AB30-9A4328E05471}" srcId="{28BFFEE2-FA98-4780-92A4-CA72BEAC7650}" destId="{1C036467-84D8-0440-9995-8742D29C7802}" srcOrd="0" destOrd="0" parTransId="{804A9C66-1289-6E4D-A8D7-7434A397385F}" sibTransId="{F4674D92-7B70-AB44-A8D1-686D0630C414}"/>
    <dgm:cxn modelId="{636DBAAB-1A2A-0049-A419-57DAB847814A}" type="presOf" srcId="{22758952-475E-EE42-922E-090D1E216CF7}" destId="{13C5E32A-DD3D-6742-AB99-E3F8FE303B3B}" srcOrd="0" destOrd="0" presId="urn:microsoft.com/office/officeart/2008/layout/LinedList"/>
    <dgm:cxn modelId="{5E9F25AD-184B-A14C-BE74-F0989AF5DB18}" type="presOf" srcId="{D4EAF9D4-D394-874D-A4A1-94849CDE0230}" destId="{B479F095-6DB0-2A43-95ED-BC825A1159A5}" srcOrd="0" destOrd="0" presId="urn:microsoft.com/office/officeart/2008/layout/LinedList"/>
    <dgm:cxn modelId="{158451AF-0090-8041-B867-8B4AB80A1B83}" type="presOf" srcId="{3D27BE4D-8E66-C54C-AFF7-7D4B1C1D8B7B}" destId="{40252F46-D87F-2644-9A7D-E59BEA062785}" srcOrd="0" destOrd="0" presId="urn:microsoft.com/office/officeart/2008/layout/LinedList"/>
    <dgm:cxn modelId="{DE621DBA-9A77-7048-A304-4B4EDF08A3C6}" type="presOf" srcId="{00586428-BCDC-CC49-9B0E-10D3E5EBA4BA}" destId="{9CB0C507-4502-E049-8ECB-87D6DD48B304}" srcOrd="0" destOrd="0" presId="urn:microsoft.com/office/officeart/2008/layout/LinedList"/>
    <dgm:cxn modelId="{070DA3FD-9F1B-0743-AD75-B7951B4772D4}" srcId="{28BFFEE2-FA98-4780-92A4-CA72BEAC7650}" destId="{D4EAF9D4-D394-874D-A4A1-94849CDE0230}" srcOrd="4" destOrd="0" parTransId="{4A8191CD-5D07-E240-90C6-8BF392229843}" sibTransId="{FB58EC5F-951C-F84F-9942-E2A49FE6A303}"/>
    <dgm:cxn modelId="{55069222-F798-A143-9C96-82DC0AC2B678}" type="presParOf" srcId="{07FADC5B-D6A4-874F-8E1A-8A13AFEDE4B9}" destId="{D34B5A9C-A0FA-B44C-9141-EC83EE343694}" srcOrd="0" destOrd="0" presId="urn:microsoft.com/office/officeart/2008/layout/LinedList"/>
    <dgm:cxn modelId="{39428098-48B7-B64C-BA0A-4B8C8A68449D}" type="presParOf" srcId="{07FADC5B-D6A4-874F-8E1A-8A13AFEDE4B9}" destId="{4D669E9B-DECD-5E47-B521-B68BD2A57B1A}" srcOrd="1" destOrd="0" presId="urn:microsoft.com/office/officeart/2008/layout/LinedList"/>
    <dgm:cxn modelId="{88B81202-44B9-A047-8079-F315F11B99C0}" type="presParOf" srcId="{4D669E9B-DECD-5E47-B521-B68BD2A57B1A}" destId="{8FA36479-DB69-D245-9E30-35B6DE1C0E9B}" srcOrd="0" destOrd="0" presId="urn:microsoft.com/office/officeart/2008/layout/LinedList"/>
    <dgm:cxn modelId="{E6D88980-2E9E-9B45-BE3E-65AA3FB1B2A5}" type="presParOf" srcId="{4D669E9B-DECD-5E47-B521-B68BD2A57B1A}" destId="{DE00C7D2-363C-934D-9B2B-C8C03A541EAF}" srcOrd="1" destOrd="0" presId="urn:microsoft.com/office/officeart/2008/layout/LinedList"/>
    <dgm:cxn modelId="{9C8AA20B-2C3A-424E-BAE2-BBDBEA91CB49}" type="presParOf" srcId="{07FADC5B-D6A4-874F-8E1A-8A13AFEDE4B9}" destId="{CBA9CA44-5B81-894A-AE5E-B5AF0AC5BE2D}" srcOrd="2" destOrd="0" presId="urn:microsoft.com/office/officeart/2008/layout/LinedList"/>
    <dgm:cxn modelId="{BD0E6D9A-15B9-4341-A85B-6510FB229395}" type="presParOf" srcId="{07FADC5B-D6A4-874F-8E1A-8A13AFEDE4B9}" destId="{0EB2EB4A-47A7-2444-948C-D6C51B54E1D6}" srcOrd="3" destOrd="0" presId="urn:microsoft.com/office/officeart/2008/layout/LinedList"/>
    <dgm:cxn modelId="{BB98B04B-CB1B-F941-86EF-865E7344B5FA}" type="presParOf" srcId="{0EB2EB4A-47A7-2444-948C-D6C51B54E1D6}" destId="{BE6DD10E-FA84-E744-8FB7-B0B940334D8B}" srcOrd="0" destOrd="0" presId="urn:microsoft.com/office/officeart/2008/layout/LinedList"/>
    <dgm:cxn modelId="{34963A7D-12A0-4C48-B4F9-251E58FE5A19}" type="presParOf" srcId="{0EB2EB4A-47A7-2444-948C-D6C51B54E1D6}" destId="{D0DC3982-2A04-4645-AABA-4DB5F6F45BB2}" srcOrd="1" destOrd="0" presId="urn:microsoft.com/office/officeart/2008/layout/LinedList"/>
    <dgm:cxn modelId="{D7AED8F3-A271-EE48-BAA6-B252301FDF95}" type="presParOf" srcId="{07FADC5B-D6A4-874F-8E1A-8A13AFEDE4B9}" destId="{3FB9026A-4CD7-D64A-8868-19A3CC4DE6B9}" srcOrd="4" destOrd="0" presId="urn:microsoft.com/office/officeart/2008/layout/LinedList"/>
    <dgm:cxn modelId="{190664F4-3BA4-754C-888C-4AC8853E2895}" type="presParOf" srcId="{07FADC5B-D6A4-874F-8E1A-8A13AFEDE4B9}" destId="{4BFB1E13-99A8-B047-A022-E937E11E327E}" srcOrd="5" destOrd="0" presId="urn:microsoft.com/office/officeart/2008/layout/LinedList"/>
    <dgm:cxn modelId="{806A055B-9E7A-E048-99AD-28419C145FB5}" type="presParOf" srcId="{4BFB1E13-99A8-B047-A022-E937E11E327E}" destId="{40252F46-D87F-2644-9A7D-E59BEA062785}" srcOrd="0" destOrd="0" presId="urn:microsoft.com/office/officeart/2008/layout/LinedList"/>
    <dgm:cxn modelId="{6BC0E3FC-66D2-E847-97B2-9A6E70BD4593}" type="presParOf" srcId="{4BFB1E13-99A8-B047-A022-E937E11E327E}" destId="{029E54A1-5DF7-3A47-8AA5-EAF51689C3ED}" srcOrd="1" destOrd="0" presId="urn:microsoft.com/office/officeart/2008/layout/LinedList"/>
    <dgm:cxn modelId="{679F2BBA-771E-2145-8F40-666F60A11A37}" type="presParOf" srcId="{07FADC5B-D6A4-874F-8E1A-8A13AFEDE4B9}" destId="{D7606C22-09A1-3C4F-8E66-1BBA538BDE3B}" srcOrd="6" destOrd="0" presId="urn:microsoft.com/office/officeart/2008/layout/LinedList"/>
    <dgm:cxn modelId="{4D6225C6-D98D-B34C-9B3E-CA60D664F63E}" type="presParOf" srcId="{07FADC5B-D6A4-874F-8E1A-8A13AFEDE4B9}" destId="{FA0544AF-3712-1C44-A84B-91B165A416AB}" srcOrd="7" destOrd="0" presId="urn:microsoft.com/office/officeart/2008/layout/LinedList"/>
    <dgm:cxn modelId="{033DBA4B-EB43-8248-ADB4-568B98B17CD5}" type="presParOf" srcId="{FA0544AF-3712-1C44-A84B-91B165A416AB}" destId="{13C5E32A-DD3D-6742-AB99-E3F8FE303B3B}" srcOrd="0" destOrd="0" presId="urn:microsoft.com/office/officeart/2008/layout/LinedList"/>
    <dgm:cxn modelId="{A1277270-4E43-684F-A504-9E4B8C1B3710}" type="presParOf" srcId="{FA0544AF-3712-1C44-A84B-91B165A416AB}" destId="{7E9A1C54-7C05-0A49-9227-FA9A16C5E2F9}" srcOrd="1" destOrd="0" presId="urn:microsoft.com/office/officeart/2008/layout/LinedList"/>
    <dgm:cxn modelId="{BAA003D6-BBF5-C543-996B-F8E8373C471A}" type="presParOf" srcId="{07FADC5B-D6A4-874F-8E1A-8A13AFEDE4B9}" destId="{B8AD06A2-9EC7-6241-B7CF-64B4598AFA6C}" srcOrd="8" destOrd="0" presId="urn:microsoft.com/office/officeart/2008/layout/LinedList"/>
    <dgm:cxn modelId="{B92455E2-AC2E-ED4A-8EE1-575EA6F39CD2}" type="presParOf" srcId="{07FADC5B-D6A4-874F-8E1A-8A13AFEDE4B9}" destId="{EA3A46FF-9220-8D43-8E4A-9704058F292A}" srcOrd="9" destOrd="0" presId="urn:microsoft.com/office/officeart/2008/layout/LinedList"/>
    <dgm:cxn modelId="{C6226241-D190-FA4E-BD31-352E07FD7CA4}" type="presParOf" srcId="{EA3A46FF-9220-8D43-8E4A-9704058F292A}" destId="{B479F095-6DB0-2A43-95ED-BC825A1159A5}" srcOrd="0" destOrd="0" presId="urn:microsoft.com/office/officeart/2008/layout/LinedList"/>
    <dgm:cxn modelId="{5F66323D-ACDC-A343-9FBD-196C413BE9DF}" type="presParOf" srcId="{EA3A46FF-9220-8D43-8E4A-9704058F292A}" destId="{8523A0B0-466F-FE4F-89C8-A8245BE54D87}" srcOrd="1" destOrd="0" presId="urn:microsoft.com/office/officeart/2008/layout/LinedList"/>
    <dgm:cxn modelId="{3FF6F766-1439-DD4E-9326-F14B3818E56A}" type="presParOf" srcId="{07FADC5B-D6A4-874F-8E1A-8A13AFEDE4B9}" destId="{A86AF44B-FC4C-BE41-869F-1A4529B0B54F}" srcOrd="10" destOrd="0" presId="urn:microsoft.com/office/officeart/2008/layout/LinedList"/>
    <dgm:cxn modelId="{36AE5B2E-E108-2345-BF12-3936F518479E}" type="presParOf" srcId="{07FADC5B-D6A4-874F-8E1A-8A13AFEDE4B9}" destId="{A1C18D7E-143F-0041-A43E-E9CD46AE37BD}" srcOrd="11" destOrd="0" presId="urn:microsoft.com/office/officeart/2008/layout/LinedList"/>
    <dgm:cxn modelId="{E7B9DB84-AA98-CD43-A51E-CBED7D5EA455}" type="presParOf" srcId="{A1C18D7E-143F-0041-A43E-E9CD46AE37BD}" destId="{9CB0C507-4502-E049-8ECB-87D6DD48B304}" srcOrd="0" destOrd="0" presId="urn:microsoft.com/office/officeart/2008/layout/LinedList"/>
    <dgm:cxn modelId="{8F269E4A-FFFC-C84D-A4B5-51C3E9ABB452}" type="presParOf" srcId="{A1C18D7E-143F-0041-A43E-E9CD46AE37BD}" destId="{603D9486-4555-A647-A476-1C9F3EB0690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F2949A53-79D1-448A-9279-E74D5B12397D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C80B62C-1177-4F37-BA96-5BD08CC64A1C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GB" sz="2000" b="1" dirty="0">
              <a:latin typeface="Aptos" panose="020B0004020202020204" pitchFamily="34" charset="0"/>
            </a:rPr>
            <a:t>What We Delivered</a:t>
          </a:r>
          <a:endParaRPr lang="en-US" sz="2000" b="1" dirty="0">
            <a:latin typeface="Aptos" panose="020B0004020202020204" pitchFamily="34" charset="0"/>
          </a:endParaRPr>
        </a:p>
      </dgm:t>
    </dgm:pt>
    <dgm:pt modelId="{45804D9A-286C-45CD-A4E5-5A94FE646E9C}" type="parTrans" cxnId="{78821082-9164-4356-B623-CED9DCAA48ED}">
      <dgm:prSet/>
      <dgm:spPr/>
      <dgm:t>
        <a:bodyPr/>
        <a:lstStyle/>
        <a:p>
          <a:endParaRPr lang="en-US"/>
        </a:p>
      </dgm:t>
    </dgm:pt>
    <dgm:pt modelId="{BB099C13-4C7C-4FE5-8534-4AECE78F6932}" type="sibTrans" cxnId="{78821082-9164-4356-B623-CED9DCAA48ED}">
      <dgm:prSet/>
      <dgm:spPr/>
      <dgm:t>
        <a:bodyPr/>
        <a:lstStyle/>
        <a:p>
          <a:endParaRPr lang="en-US" dirty="0"/>
        </a:p>
      </dgm:t>
    </dgm:pt>
    <dgm:pt modelId="{EBB909EF-A4CE-48E8-9697-CA4FC4D8F5AC}">
      <dgm:prSet custT="1"/>
      <dgm:spPr>
        <a:solidFill>
          <a:srgbClr val="88E6BD"/>
        </a:solidFill>
      </dgm:spPr>
      <dgm:t>
        <a:bodyPr/>
        <a:lstStyle/>
        <a:p>
          <a:r>
            <a:rPr lang="en-GB" sz="2000" b="1" dirty="0">
              <a:latin typeface="Aptos" panose="020B0004020202020204" pitchFamily="34" charset="0"/>
            </a:rPr>
            <a:t>Independent Business Survey completed across the BID area</a:t>
          </a:r>
          <a:endParaRPr lang="en-US" sz="2000" b="1" dirty="0">
            <a:latin typeface="Aptos" panose="020B0004020202020204" pitchFamily="34" charset="0"/>
          </a:endParaRPr>
        </a:p>
      </dgm:t>
    </dgm:pt>
    <dgm:pt modelId="{4ED92B61-9AC4-4BCE-9E81-7A9179F6436E}" type="parTrans" cxnId="{4BD84A39-211C-47B7-8683-380A2F868CE9}">
      <dgm:prSet/>
      <dgm:spPr/>
      <dgm:t>
        <a:bodyPr/>
        <a:lstStyle/>
        <a:p>
          <a:endParaRPr lang="en-US"/>
        </a:p>
      </dgm:t>
    </dgm:pt>
    <dgm:pt modelId="{962F618A-A8EB-4E89-9F85-58D3FC723A6A}" type="sibTrans" cxnId="{4BD84A39-211C-47B7-8683-380A2F868CE9}">
      <dgm:prSet/>
      <dgm:spPr/>
      <dgm:t>
        <a:bodyPr/>
        <a:lstStyle/>
        <a:p>
          <a:endParaRPr lang="en-US" dirty="0"/>
        </a:p>
      </dgm:t>
    </dgm:pt>
    <dgm:pt modelId="{845A8FDD-9374-4267-B542-C4B4C27E5FBA}">
      <dgm:prSet custT="1"/>
      <dgm:spPr>
        <a:solidFill>
          <a:srgbClr val="FBC800"/>
        </a:solidFill>
      </dgm:spPr>
      <dgm:t>
        <a:bodyPr/>
        <a:lstStyle/>
        <a:p>
          <a:r>
            <a:rPr lang="en-GB" sz="2000" b="1" dirty="0">
              <a:latin typeface="Aptos" panose="020B0004020202020204" pitchFamily="34" charset="0"/>
            </a:rPr>
            <a:t>Ongoing engagement and business visits</a:t>
          </a:r>
          <a:endParaRPr lang="en-US" sz="2000" b="1" dirty="0">
            <a:latin typeface="Aptos" panose="020B0004020202020204" pitchFamily="34" charset="0"/>
          </a:endParaRPr>
        </a:p>
      </dgm:t>
    </dgm:pt>
    <dgm:pt modelId="{E3FD6228-242A-452C-BB13-A34F2DC901EC}" type="parTrans" cxnId="{A4F12B44-8718-4322-95DE-CDA70BCCE9E8}">
      <dgm:prSet/>
      <dgm:spPr/>
      <dgm:t>
        <a:bodyPr/>
        <a:lstStyle/>
        <a:p>
          <a:endParaRPr lang="en-US"/>
        </a:p>
      </dgm:t>
    </dgm:pt>
    <dgm:pt modelId="{402DFF7B-BEA8-47F1-86BF-4646F15C50A4}" type="sibTrans" cxnId="{A4F12B44-8718-4322-95DE-CDA70BCCE9E8}">
      <dgm:prSet/>
      <dgm:spPr/>
      <dgm:t>
        <a:bodyPr/>
        <a:lstStyle/>
        <a:p>
          <a:endParaRPr lang="en-US" dirty="0"/>
        </a:p>
      </dgm:t>
    </dgm:pt>
    <dgm:pt modelId="{CF81A14C-EF94-4C7B-B1F5-014857E81598}">
      <dgm:prSet custT="1"/>
      <dgm:spPr>
        <a:solidFill>
          <a:srgbClr val="F1705C"/>
        </a:solidFill>
      </dgm:spPr>
      <dgm:t>
        <a:bodyPr/>
        <a:lstStyle/>
        <a:p>
          <a:r>
            <a:rPr lang="en-GB" sz="2000" b="1" dirty="0">
              <a:latin typeface="Aptos" panose="020B0004020202020204" pitchFamily="34" charset="0"/>
            </a:rPr>
            <a:t>Presenting business concerns and priorities to stakeholders</a:t>
          </a:r>
          <a:endParaRPr lang="en-US" sz="2000" b="1" dirty="0">
            <a:latin typeface="Aptos" panose="020B0004020202020204" pitchFamily="34" charset="0"/>
          </a:endParaRPr>
        </a:p>
      </dgm:t>
    </dgm:pt>
    <dgm:pt modelId="{A89AE3B4-02BD-4456-9F74-E341FBABEE91}" type="parTrans" cxnId="{69DCC74F-3461-4006-9F92-4E61E6384FF5}">
      <dgm:prSet/>
      <dgm:spPr/>
      <dgm:t>
        <a:bodyPr/>
        <a:lstStyle/>
        <a:p>
          <a:endParaRPr lang="en-US"/>
        </a:p>
      </dgm:t>
    </dgm:pt>
    <dgm:pt modelId="{4A40FA2D-3B50-4DDB-B8E9-7EE64992CC22}" type="sibTrans" cxnId="{69DCC74F-3461-4006-9F92-4E61E6384FF5}">
      <dgm:prSet/>
      <dgm:spPr/>
      <dgm:t>
        <a:bodyPr/>
        <a:lstStyle/>
        <a:p>
          <a:endParaRPr lang="en-US" dirty="0"/>
        </a:p>
      </dgm:t>
    </dgm:pt>
    <dgm:pt modelId="{CD0695DA-F80C-1444-9720-05B204095CBE}">
      <dgm:prSet phldrT="[Text]" custT="1"/>
      <dgm:spPr>
        <a:solidFill>
          <a:srgbClr val="A0C5E4"/>
        </a:solidFill>
      </dgm:spPr>
      <dgm:t>
        <a:bodyPr/>
        <a:lstStyle/>
        <a:p>
          <a:pPr>
            <a:buNone/>
          </a:pPr>
          <a:r>
            <a:rPr lang="en-GB" sz="2000" b="1" dirty="0">
              <a:latin typeface="Aptos" panose="020B0004020202020204" pitchFamily="34" charset="0"/>
            </a:rPr>
            <a:t>Promotion of business support, training and funding opportunities </a:t>
          </a:r>
        </a:p>
      </dgm:t>
    </dgm:pt>
    <dgm:pt modelId="{9321E75C-3181-8B46-AC3D-C9A4A2BA955C}" type="parTrans" cxnId="{57FACEC3-E047-5E46-B785-BCB3259EE700}">
      <dgm:prSet/>
      <dgm:spPr/>
      <dgm:t>
        <a:bodyPr/>
        <a:lstStyle/>
        <a:p>
          <a:endParaRPr lang="en-GB"/>
        </a:p>
      </dgm:t>
    </dgm:pt>
    <dgm:pt modelId="{F82BB842-B56A-AB47-A8AE-8AF774DE8E5D}" type="sibTrans" cxnId="{57FACEC3-E047-5E46-B785-BCB3259EE700}">
      <dgm:prSet/>
      <dgm:spPr/>
      <dgm:t>
        <a:bodyPr/>
        <a:lstStyle/>
        <a:p>
          <a:endParaRPr lang="en-GB" dirty="0"/>
        </a:p>
      </dgm:t>
    </dgm:pt>
    <dgm:pt modelId="{CC997551-86C3-3D41-BD71-3A2B3B250276}">
      <dgm:prSet phldrT="[Text]" custT="1"/>
      <dgm:spPr>
        <a:solidFill>
          <a:srgbClr val="E4A69F"/>
        </a:solidFill>
      </dgm:spPr>
      <dgm:t>
        <a:bodyPr/>
        <a:lstStyle/>
        <a:p>
          <a:pPr>
            <a:buNone/>
          </a:pPr>
          <a:r>
            <a:rPr lang="en-GB" sz="2000" b="1" dirty="0">
              <a:latin typeface="Aptos" panose="020B0004020202020204" pitchFamily="34" charset="0"/>
            </a:rPr>
            <a:t>Advocacy on parking, roadworks and town centre issues</a:t>
          </a:r>
        </a:p>
      </dgm:t>
    </dgm:pt>
    <dgm:pt modelId="{A389788A-CA44-FB4E-8712-F35DFFC7B5BC}" type="parTrans" cxnId="{F1E309C5-00FC-2244-8B91-F7863E8A32FD}">
      <dgm:prSet/>
      <dgm:spPr/>
      <dgm:t>
        <a:bodyPr/>
        <a:lstStyle/>
        <a:p>
          <a:endParaRPr lang="en-GB"/>
        </a:p>
      </dgm:t>
    </dgm:pt>
    <dgm:pt modelId="{54F6067D-48E1-BD4E-BEE0-01D0E81FEA2D}" type="sibTrans" cxnId="{F1E309C5-00FC-2244-8B91-F7863E8A32FD}">
      <dgm:prSet/>
      <dgm:spPr/>
      <dgm:t>
        <a:bodyPr/>
        <a:lstStyle/>
        <a:p>
          <a:endParaRPr lang="en-GB"/>
        </a:p>
      </dgm:t>
    </dgm:pt>
    <dgm:pt modelId="{3E653D28-9E2C-0B40-B693-034A7F12F090}">
      <dgm:prSet custT="1"/>
      <dgm:spPr>
        <a:solidFill>
          <a:srgbClr val="9B89BE"/>
        </a:solidFill>
      </dgm:spPr>
      <dgm:t>
        <a:bodyPr/>
        <a:lstStyle/>
        <a:p>
          <a:r>
            <a:rPr lang="en-GB" sz="2000" b="1" dirty="0">
              <a:latin typeface="Aptos" panose="020B0004020202020204" pitchFamily="34" charset="0"/>
            </a:rPr>
            <a:t>Newsletter launched to improve communication with levy payers</a:t>
          </a:r>
          <a:endParaRPr lang="en-US" sz="2000" b="1" dirty="0">
            <a:latin typeface="Aptos" panose="020B0004020202020204" pitchFamily="34" charset="0"/>
          </a:endParaRPr>
        </a:p>
      </dgm:t>
    </dgm:pt>
    <dgm:pt modelId="{095CAA11-D1D2-C14B-8298-F80938C89E47}" type="parTrans" cxnId="{6B815A91-7EE2-4F4A-A126-8104B8F2E5E5}">
      <dgm:prSet/>
      <dgm:spPr/>
      <dgm:t>
        <a:bodyPr/>
        <a:lstStyle/>
        <a:p>
          <a:endParaRPr lang="en-GB"/>
        </a:p>
      </dgm:t>
    </dgm:pt>
    <dgm:pt modelId="{03838949-483E-5443-A858-E39343F59B1C}" type="sibTrans" cxnId="{6B815A91-7EE2-4F4A-A126-8104B8F2E5E5}">
      <dgm:prSet/>
      <dgm:spPr/>
      <dgm:t>
        <a:bodyPr/>
        <a:lstStyle/>
        <a:p>
          <a:endParaRPr lang="en-GB" dirty="0"/>
        </a:p>
      </dgm:t>
    </dgm:pt>
    <dgm:pt modelId="{F63FF5E9-4563-7244-8E30-AE7E0F5EC114}" type="pres">
      <dgm:prSet presAssocID="{F2949A53-79D1-448A-9279-E74D5B12397D}" presName="Name0" presStyleCnt="0">
        <dgm:presLayoutVars>
          <dgm:dir/>
          <dgm:resizeHandles val="exact"/>
        </dgm:presLayoutVars>
      </dgm:prSet>
      <dgm:spPr/>
    </dgm:pt>
    <dgm:pt modelId="{4C9B8373-0D61-F04E-88C5-67B969C3D377}" type="pres">
      <dgm:prSet presAssocID="{4C80B62C-1177-4F37-BA96-5BD08CC64A1C}" presName="node" presStyleLbl="node1" presStyleIdx="0" presStyleCnt="7">
        <dgm:presLayoutVars>
          <dgm:bulletEnabled val="1"/>
        </dgm:presLayoutVars>
      </dgm:prSet>
      <dgm:spPr/>
    </dgm:pt>
    <dgm:pt modelId="{1B5D3E39-E57B-F647-A07E-E441391BF014}" type="pres">
      <dgm:prSet presAssocID="{BB099C13-4C7C-4FE5-8534-4AECE78F6932}" presName="sibTrans" presStyleLbl="sibTrans1D1" presStyleIdx="0" presStyleCnt="6"/>
      <dgm:spPr/>
    </dgm:pt>
    <dgm:pt modelId="{B39F61B9-8B4B-E540-8CD0-6EAB9D1D29AB}" type="pres">
      <dgm:prSet presAssocID="{BB099C13-4C7C-4FE5-8534-4AECE78F6932}" presName="connectorText" presStyleLbl="sibTrans1D1" presStyleIdx="0" presStyleCnt="6"/>
      <dgm:spPr/>
    </dgm:pt>
    <dgm:pt modelId="{CD22C3B9-23ED-7441-8ECF-91A3949E6325}" type="pres">
      <dgm:prSet presAssocID="{EBB909EF-A4CE-48E8-9697-CA4FC4D8F5AC}" presName="node" presStyleLbl="node1" presStyleIdx="1" presStyleCnt="7">
        <dgm:presLayoutVars>
          <dgm:bulletEnabled val="1"/>
        </dgm:presLayoutVars>
      </dgm:prSet>
      <dgm:spPr/>
    </dgm:pt>
    <dgm:pt modelId="{9B61DC12-92A1-7A4B-904B-24E1A01264E7}" type="pres">
      <dgm:prSet presAssocID="{962F618A-A8EB-4E89-9F85-58D3FC723A6A}" presName="sibTrans" presStyleLbl="sibTrans1D1" presStyleIdx="1" presStyleCnt="6"/>
      <dgm:spPr/>
    </dgm:pt>
    <dgm:pt modelId="{7D0637F0-2945-3246-9CA1-A55071F520E6}" type="pres">
      <dgm:prSet presAssocID="{962F618A-A8EB-4E89-9F85-58D3FC723A6A}" presName="connectorText" presStyleLbl="sibTrans1D1" presStyleIdx="1" presStyleCnt="6"/>
      <dgm:spPr/>
    </dgm:pt>
    <dgm:pt modelId="{F8C43307-21C4-784E-90E9-BE61CB9FBB66}" type="pres">
      <dgm:prSet presAssocID="{845A8FDD-9374-4267-B542-C4B4C27E5FBA}" presName="node" presStyleLbl="node1" presStyleIdx="2" presStyleCnt="7">
        <dgm:presLayoutVars>
          <dgm:bulletEnabled val="1"/>
        </dgm:presLayoutVars>
      </dgm:prSet>
      <dgm:spPr/>
    </dgm:pt>
    <dgm:pt modelId="{56D811B4-03A4-A44E-9EF6-80DA937F9242}" type="pres">
      <dgm:prSet presAssocID="{402DFF7B-BEA8-47F1-86BF-4646F15C50A4}" presName="sibTrans" presStyleLbl="sibTrans1D1" presStyleIdx="2" presStyleCnt="6"/>
      <dgm:spPr/>
    </dgm:pt>
    <dgm:pt modelId="{D50B44CF-75C0-9845-9654-F33F966108F7}" type="pres">
      <dgm:prSet presAssocID="{402DFF7B-BEA8-47F1-86BF-4646F15C50A4}" presName="connectorText" presStyleLbl="sibTrans1D1" presStyleIdx="2" presStyleCnt="6"/>
      <dgm:spPr/>
    </dgm:pt>
    <dgm:pt modelId="{B7CA0493-420F-764C-ABBC-EF6352B27D8E}" type="pres">
      <dgm:prSet presAssocID="{CF81A14C-EF94-4C7B-B1F5-014857E81598}" presName="node" presStyleLbl="node1" presStyleIdx="3" presStyleCnt="7">
        <dgm:presLayoutVars>
          <dgm:bulletEnabled val="1"/>
        </dgm:presLayoutVars>
      </dgm:prSet>
      <dgm:spPr/>
    </dgm:pt>
    <dgm:pt modelId="{91A249E3-7721-1848-8E05-AA0F7EA45217}" type="pres">
      <dgm:prSet presAssocID="{4A40FA2D-3B50-4DDB-B8E9-7EE64992CC22}" presName="sibTrans" presStyleLbl="sibTrans1D1" presStyleIdx="3" presStyleCnt="6"/>
      <dgm:spPr/>
    </dgm:pt>
    <dgm:pt modelId="{B34FBDF6-F2B0-384A-875E-2495C92E363D}" type="pres">
      <dgm:prSet presAssocID="{4A40FA2D-3B50-4DDB-B8E9-7EE64992CC22}" presName="connectorText" presStyleLbl="sibTrans1D1" presStyleIdx="3" presStyleCnt="6"/>
      <dgm:spPr/>
    </dgm:pt>
    <dgm:pt modelId="{63A2D391-AA1E-FA49-BEB2-4B9CFF2C2F51}" type="pres">
      <dgm:prSet presAssocID="{3E653D28-9E2C-0B40-B693-034A7F12F090}" presName="node" presStyleLbl="node1" presStyleIdx="4" presStyleCnt="7">
        <dgm:presLayoutVars>
          <dgm:bulletEnabled val="1"/>
        </dgm:presLayoutVars>
      </dgm:prSet>
      <dgm:spPr/>
    </dgm:pt>
    <dgm:pt modelId="{432AC11A-DC85-4444-9C89-35906AA95185}" type="pres">
      <dgm:prSet presAssocID="{03838949-483E-5443-A858-E39343F59B1C}" presName="sibTrans" presStyleLbl="sibTrans1D1" presStyleIdx="4" presStyleCnt="6"/>
      <dgm:spPr/>
    </dgm:pt>
    <dgm:pt modelId="{A57FFAF9-1A87-AB40-8E14-08D3E75A2508}" type="pres">
      <dgm:prSet presAssocID="{03838949-483E-5443-A858-E39343F59B1C}" presName="connectorText" presStyleLbl="sibTrans1D1" presStyleIdx="4" presStyleCnt="6"/>
      <dgm:spPr/>
    </dgm:pt>
    <dgm:pt modelId="{D889336F-4561-C749-9B8E-71EFC69A5820}" type="pres">
      <dgm:prSet presAssocID="{CD0695DA-F80C-1444-9720-05B204095CBE}" presName="node" presStyleLbl="node1" presStyleIdx="5" presStyleCnt="7">
        <dgm:presLayoutVars>
          <dgm:bulletEnabled val="1"/>
        </dgm:presLayoutVars>
      </dgm:prSet>
      <dgm:spPr/>
    </dgm:pt>
    <dgm:pt modelId="{5143E7EC-A52A-4B4E-9D98-528175637424}" type="pres">
      <dgm:prSet presAssocID="{F82BB842-B56A-AB47-A8AE-8AF774DE8E5D}" presName="sibTrans" presStyleLbl="sibTrans1D1" presStyleIdx="5" presStyleCnt="6"/>
      <dgm:spPr/>
    </dgm:pt>
    <dgm:pt modelId="{03186697-E025-6444-BF33-81ECC7917A9F}" type="pres">
      <dgm:prSet presAssocID="{F82BB842-B56A-AB47-A8AE-8AF774DE8E5D}" presName="connectorText" presStyleLbl="sibTrans1D1" presStyleIdx="5" presStyleCnt="6"/>
      <dgm:spPr/>
    </dgm:pt>
    <dgm:pt modelId="{4F615B8D-9004-D749-9427-20D8B6942771}" type="pres">
      <dgm:prSet presAssocID="{CC997551-86C3-3D41-BD71-3A2B3B250276}" presName="node" presStyleLbl="node1" presStyleIdx="6" presStyleCnt="7">
        <dgm:presLayoutVars>
          <dgm:bulletEnabled val="1"/>
        </dgm:presLayoutVars>
      </dgm:prSet>
      <dgm:spPr/>
    </dgm:pt>
  </dgm:ptLst>
  <dgm:cxnLst>
    <dgm:cxn modelId="{7D0EE702-E713-8D4D-9B85-B6E8051D7FDD}" type="presOf" srcId="{EBB909EF-A4CE-48E8-9697-CA4FC4D8F5AC}" destId="{CD22C3B9-23ED-7441-8ECF-91A3949E6325}" srcOrd="0" destOrd="0" presId="urn:microsoft.com/office/officeart/2016/7/layout/RepeatingBendingProcessNew"/>
    <dgm:cxn modelId="{7AA6CA10-7383-4147-B622-4EADBDB79BD7}" type="presOf" srcId="{4A40FA2D-3B50-4DDB-B8E9-7EE64992CC22}" destId="{91A249E3-7721-1848-8E05-AA0F7EA45217}" srcOrd="0" destOrd="0" presId="urn:microsoft.com/office/officeart/2016/7/layout/RepeatingBendingProcessNew"/>
    <dgm:cxn modelId="{3EF45013-E526-9847-BD9B-019AAACD7632}" type="presOf" srcId="{CC997551-86C3-3D41-BD71-3A2B3B250276}" destId="{4F615B8D-9004-D749-9427-20D8B6942771}" srcOrd="0" destOrd="0" presId="urn:microsoft.com/office/officeart/2016/7/layout/RepeatingBendingProcessNew"/>
    <dgm:cxn modelId="{1516F813-AC1C-834E-919A-3B288E61CAE1}" type="presOf" srcId="{BB099C13-4C7C-4FE5-8534-4AECE78F6932}" destId="{B39F61B9-8B4B-E540-8CD0-6EAB9D1D29AB}" srcOrd="1" destOrd="0" presId="urn:microsoft.com/office/officeart/2016/7/layout/RepeatingBendingProcessNew"/>
    <dgm:cxn modelId="{60F12919-28BD-B541-8933-429FCF1F1F1A}" type="presOf" srcId="{4A40FA2D-3B50-4DDB-B8E9-7EE64992CC22}" destId="{B34FBDF6-F2B0-384A-875E-2495C92E363D}" srcOrd="1" destOrd="0" presId="urn:microsoft.com/office/officeart/2016/7/layout/RepeatingBendingProcessNew"/>
    <dgm:cxn modelId="{404EA71D-80DE-EC4F-B531-3DCC2DDC1A7A}" type="presOf" srcId="{F82BB842-B56A-AB47-A8AE-8AF774DE8E5D}" destId="{03186697-E025-6444-BF33-81ECC7917A9F}" srcOrd="1" destOrd="0" presId="urn:microsoft.com/office/officeart/2016/7/layout/RepeatingBendingProcessNew"/>
    <dgm:cxn modelId="{92013228-7E8B-5348-B941-D628E539AD92}" type="presOf" srcId="{4C80B62C-1177-4F37-BA96-5BD08CC64A1C}" destId="{4C9B8373-0D61-F04E-88C5-67B969C3D377}" srcOrd="0" destOrd="0" presId="urn:microsoft.com/office/officeart/2016/7/layout/RepeatingBendingProcessNew"/>
    <dgm:cxn modelId="{4BD84A39-211C-47B7-8683-380A2F868CE9}" srcId="{F2949A53-79D1-448A-9279-E74D5B12397D}" destId="{EBB909EF-A4CE-48E8-9697-CA4FC4D8F5AC}" srcOrd="1" destOrd="0" parTransId="{4ED92B61-9AC4-4BCE-9E81-7A9179F6436E}" sibTransId="{962F618A-A8EB-4E89-9F85-58D3FC723A6A}"/>
    <dgm:cxn modelId="{A4F12B44-8718-4322-95DE-CDA70BCCE9E8}" srcId="{F2949A53-79D1-448A-9279-E74D5B12397D}" destId="{845A8FDD-9374-4267-B542-C4B4C27E5FBA}" srcOrd="2" destOrd="0" parTransId="{E3FD6228-242A-452C-BB13-A34F2DC901EC}" sibTransId="{402DFF7B-BEA8-47F1-86BF-4646F15C50A4}"/>
    <dgm:cxn modelId="{EB831F4C-520C-0045-9A43-F8139F1AF38F}" type="presOf" srcId="{BB099C13-4C7C-4FE5-8534-4AECE78F6932}" destId="{1B5D3E39-E57B-F647-A07E-E441391BF014}" srcOrd="0" destOrd="0" presId="urn:microsoft.com/office/officeart/2016/7/layout/RepeatingBendingProcessNew"/>
    <dgm:cxn modelId="{69DCC74F-3461-4006-9F92-4E61E6384FF5}" srcId="{F2949A53-79D1-448A-9279-E74D5B12397D}" destId="{CF81A14C-EF94-4C7B-B1F5-014857E81598}" srcOrd="3" destOrd="0" parTransId="{A89AE3B4-02BD-4456-9F74-E341FBABEE91}" sibTransId="{4A40FA2D-3B50-4DDB-B8E9-7EE64992CC22}"/>
    <dgm:cxn modelId="{FD833659-87A6-D045-A665-4F1CF85195F6}" type="presOf" srcId="{CD0695DA-F80C-1444-9720-05B204095CBE}" destId="{D889336F-4561-C749-9B8E-71EFC69A5820}" srcOrd="0" destOrd="0" presId="urn:microsoft.com/office/officeart/2016/7/layout/RepeatingBendingProcessNew"/>
    <dgm:cxn modelId="{F4316A65-A239-C84D-ACBD-4751BDF261A9}" type="presOf" srcId="{F82BB842-B56A-AB47-A8AE-8AF774DE8E5D}" destId="{5143E7EC-A52A-4B4E-9D98-528175637424}" srcOrd="0" destOrd="0" presId="urn:microsoft.com/office/officeart/2016/7/layout/RepeatingBendingProcessNew"/>
    <dgm:cxn modelId="{7CE1736B-F799-A842-B751-EE21E941D245}" type="presOf" srcId="{845A8FDD-9374-4267-B542-C4B4C27E5FBA}" destId="{F8C43307-21C4-784E-90E9-BE61CB9FBB66}" srcOrd="0" destOrd="0" presId="urn:microsoft.com/office/officeart/2016/7/layout/RepeatingBendingProcessNew"/>
    <dgm:cxn modelId="{96A27274-300A-B34F-B15C-809D26F4D457}" type="presOf" srcId="{402DFF7B-BEA8-47F1-86BF-4646F15C50A4}" destId="{D50B44CF-75C0-9845-9654-F33F966108F7}" srcOrd="1" destOrd="0" presId="urn:microsoft.com/office/officeart/2016/7/layout/RepeatingBendingProcessNew"/>
    <dgm:cxn modelId="{A6EE4C78-4898-9D47-B7DF-E77B6F198F8C}" type="presOf" srcId="{962F618A-A8EB-4E89-9F85-58D3FC723A6A}" destId="{9B61DC12-92A1-7A4B-904B-24E1A01264E7}" srcOrd="0" destOrd="0" presId="urn:microsoft.com/office/officeart/2016/7/layout/RepeatingBendingProcessNew"/>
    <dgm:cxn modelId="{78821082-9164-4356-B623-CED9DCAA48ED}" srcId="{F2949A53-79D1-448A-9279-E74D5B12397D}" destId="{4C80B62C-1177-4F37-BA96-5BD08CC64A1C}" srcOrd="0" destOrd="0" parTransId="{45804D9A-286C-45CD-A4E5-5A94FE646E9C}" sibTransId="{BB099C13-4C7C-4FE5-8534-4AECE78F6932}"/>
    <dgm:cxn modelId="{A27C9388-54EF-A342-92AE-070908F271FB}" type="presOf" srcId="{03838949-483E-5443-A858-E39343F59B1C}" destId="{A57FFAF9-1A87-AB40-8E14-08D3E75A2508}" srcOrd="1" destOrd="0" presId="urn:microsoft.com/office/officeart/2016/7/layout/RepeatingBendingProcessNew"/>
    <dgm:cxn modelId="{6B815A91-7EE2-4F4A-A126-8104B8F2E5E5}" srcId="{F2949A53-79D1-448A-9279-E74D5B12397D}" destId="{3E653D28-9E2C-0B40-B693-034A7F12F090}" srcOrd="4" destOrd="0" parTransId="{095CAA11-D1D2-C14B-8298-F80938C89E47}" sibTransId="{03838949-483E-5443-A858-E39343F59B1C}"/>
    <dgm:cxn modelId="{F7D46397-E020-EA49-B661-4BAA02EFD0C0}" type="presOf" srcId="{CF81A14C-EF94-4C7B-B1F5-014857E81598}" destId="{B7CA0493-420F-764C-ABBC-EF6352B27D8E}" srcOrd="0" destOrd="0" presId="urn:microsoft.com/office/officeart/2016/7/layout/RepeatingBendingProcessNew"/>
    <dgm:cxn modelId="{49B9D897-1D48-C048-90D5-3B65A110E1CE}" type="presOf" srcId="{F2949A53-79D1-448A-9279-E74D5B12397D}" destId="{F63FF5E9-4563-7244-8E30-AE7E0F5EC114}" srcOrd="0" destOrd="0" presId="urn:microsoft.com/office/officeart/2016/7/layout/RepeatingBendingProcessNew"/>
    <dgm:cxn modelId="{57FACEC3-E047-5E46-B785-BCB3259EE700}" srcId="{F2949A53-79D1-448A-9279-E74D5B12397D}" destId="{CD0695DA-F80C-1444-9720-05B204095CBE}" srcOrd="5" destOrd="0" parTransId="{9321E75C-3181-8B46-AC3D-C9A4A2BA955C}" sibTransId="{F82BB842-B56A-AB47-A8AE-8AF774DE8E5D}"/>
    <dgm:cxn modelId="{F1E309C5-00FC-2244-8B91-F7863E8A32FD}" srcId="{F2949A53-79D1-448A-9279-E74D5B12397D}" destId="{CC997551-86C3-3D41-BD71-3A2B3B250276}" srcOrd="6" destOrd="0" parTransId="{A389788A-CA44-FB4E-8712-F35DFFC7B5BC}" sibTransId="{54F6067D-48E1-BD4E-BEE0-01D0E81FEA2D}"/>
    <dgm:cxn modelId="{8C0698D6-0D24-DB4E-B997-F89F50B000D7}" type="presOf" srcId="{962F618A-A8EB-4E89-9F85-58D3FC723A6A}" destId="{7D0637F0-2945-3246-9CA1-A55071F520E6}" srcOrd="1" destOrd="0" presId="urn:microsoft.com/office/officeart/2016/7/layout/RepeatingBendingProcessNew"/>
    <dgm:cxn modelId="{B9CF88F2-0951-0E48-81AE-08963D9BC9F7}" type="presOf" srcId="{03838949-483E-5443-A858-E39343F59B1C}" destId="{432AC11A-DC85-4444-9C89-35906AA95185}" srcOrd="0" destOrd="0" presId="urn:microsoft.com/office/officeart/2016/7/layout/RepeatingBendingProcessNew"/>
    <dgm:cxn modelId="{4942B4F2-5134-5247-9636-B4C1CF2C2EB7}" type="presOf" srcId="{402DFF7B-BEA8-47F1-86BF-4646F15C50A4}" destId="{56D811B4-03A4-A44E-9EF6-80DA937F9242}" srcOrd="0" destOrd="0" presId="urn:microsoft.com/office/officeart/2016/7/layout/RepeatingBendingProcessNew"/>
    <dgm:cxn modelId="{8B9DE7FF-4B31-2142-BD71-CF3BF88E3460}" type="presOf" srcId="{3E653D28-9E2C-0B40-B693-034A7F12F090}" destId="{63A2D391-AA1E-FA49-BEB2-4B9CFF2C2F51}" srcOrd="0" destOrd="0" presId="urn:microsoft.com/office/officeart/2016/7/layout/RepeatingBendingProcessNew"/>
    <dgm:cxn modelId="{8E7A10DF-15E3-8445-9727-899423AA18AF}" type="presParOf" srcId="{F63FF5E9-4563-7244-8E30-AE7E0F5EC114}" destId="{4C9B8373-0D61-F04E-88C5-67B969C3D377}" srcOrd="0" destOrd="0" presId="urn:microsoft.com/office/officeart/2016/7/layout/RepeatingBendingProcessNew"/>
    <dgm:cxn modelId="{0CDBF883-F4EE-C845-99F7-41FE569C3DFC}" type="presParOf" srcId="{F63FF5E9-4563-7244-8E30-AE7E0F5EC114}" destId="{1B5D3E39-E57B-F647-A07E-E441391BF014}" srcOrd="1" destOrd="0" presId="urn:microsoft.com/office/officeart/2016/7/layout/RepeatingBendingProcessNew"/>
    <dgm:cxn modelId="{E309D8D6-5302-E646-A4C0-25E6C61F3D49}" type="presParOf" srcId="{1B5D3E39-E57B-F647-A07E-E441391BF014}" destId="{B39F61B9-8B4B-E540-8CD0-6EAB9D1D29AB}" srcOrd="0" destOrd="0" presId="urn:microsoft.com/office/officeart/2016/7/layout/RepeatingBendingProcessNew"/>
    <dgm:cxn modelId="{AF4B5A62-8D2C-1A47-BA4C-46FD07B41DB8}" type="presParOf" srcId="{F63FF5E9-4563-7244-8E30-AE7E0F5EC114}" destId="{CD22C3B9-23ED-7441-8ECF-91A3949E6325}" srcOrd="2" destOrd="0" presId="urn:microsoft.com/office/officeart/2016/7/layout/RepeatingBendingProcessNew"/>
    <dgm:cxn modelId="{78924450-458E-A142-A470-8C7ADFC874F5}" type="presParOf" srcId="{F63FF5E9-4563-7244-8E30-AE7E0F5EC114}" destId="{9B61DC12-92A1-7A4B-904B-24E1A01264E7}" srcOrd="3" destOrd="0" presId="urn:microsoft.com/office/officeart/2016/7/layout/RepeatingBendingProcessNew"/>
    <dgm:cxn modelId="{71F31091-D68C-C340-844D-53AE7C9594D6}" type="presParOf" srcId="{9B61DC12-92A1-7A4B-904B-24E1A01264E7}" destId="{7D0637F0-2945-3246-9CA1-A55071F520E6}" srcOrd="0" destOrd="0" presId="urn:microsoft.com/office/officeart/2016/7/layout/RepeatingBendingProcessNew"/>
    <dgm:cxn modelId="{B8240809-0F97-1442-B535-ED9B605C53B5}" type="presParOf" srcId="{F63FF5E9-4563-7244-8E30-AE7E0F5EC114}" destId="{F8C43307-21C4-784E-90E9-BE61CB9FBB66}" srcOrd="4" destOrd="0" presId="urn:microsoft.com/office/officeart/2016/7/layout/RepeatingBendingProcessNew"/>
    <dgm:cxn modelId="{FEDC5898-3C36-1048-8240-FB9E40E9B2E1}" type="presParOf" srcId="{F63FF5E9-4563-7244-8E30-AE7E0F5EC114}" destId="{56D811B4-03A4-A44E-9EF6-80DA937F9242}" srcOrd="5" destOrd="0" presId="urn:microsoft.com/office/officeart/2016/7/layout/RepeatingBendingProcessNew"/>
    <dgm:cxn modelId="{42B734B2-5367-3C4B-AED2-0D6CAE27DA87}" type="presParOf" srcId="{56D811B4-03A4-A44E-9EF6-80DA937F9242}" destId="{D50B44CF-75C0-9845-9654-F33F966108F7}" srcOrd="0" destOrd="0" presId="urn:microsoft.com/office/officeart/2016/7/layout/RepeatingBendingProcessNew"/>
    <dgm:cxn modelId="{CBC9231D-30B4-7045-BA37-A4E2347513D8}" type="presParOf" srcId="{F63FF5E9-4563-7244-8E30-AE7E0F5EC114}" destId="{B7CA0493-420F-764C-ABBC-EF6352B27D8E}" srcOrd="6" destOrd="0" presId="urn:microsoft.com/office/officeart/2016/7/layout/RepeatingBendingProcessNew"/>
    <dgm:cxn modelId="{F6B6AC52-1801-8346-91A2-320BF0493F32}" type="presParOf" srcId="{F63FF5E9-4563-7244-8E30-AE7E0F5EC114}" destId="{91A249E3-7721-1848-8E05-AA0F7EA45217}" srcOrd="7" destOrd="0" presId="urn:microsoft.com/office/officeart/2016/7/layout/RepeatingBendingProcessNew"/>
    <dgm:cxn modelId="{E78B8F43-D1B0-C244-A95A-C0D435AF6D9E}" type="presParOf" srcId="{91A249E3-7721-1848-8E05-AA0F7EA45217}" destId="{B34FBDF6-F2B0-384A-875E-2495C92E363D}" srcOrd="0" destOrd="0" presId="urn:microsoft.com/office/officeart/2016/7/layout/RepeatingBendingProcessNew"/>
    <dgm:cxn modelId="{22D86750-CFD2-7C43-809B-59BD4D32509B}" type="presParOf" srcId="{F63FF5E9-4563-7244-8E30-AE7E0F5EC114}" destId="{63A2D391-AA1E-FA49-BEB2-4B9CFF2C2F51}" srcOrd="8" destOrd="0" presId="urn:microsoft.com/office/officeart/2016/7/layout/RepeatingBendingProcessNew"/>
    <dgm:cxn modelId="{9561CA28-2693-134A-9E57-1480F7261A8A}" type="presParOf" srcId="{F63FF5E9-4563-7244-8E30-AE7E0F5EC114}" destId="{432AC11A-DC85-4444-9C89-35906AA95185}" srcOrd="9" destOrd="0" presId="urn:microsoft.com/office/officeart/2016/7/layout/RepeatingBendingProcessNew"/>
    <dgm:cxn modelId="{A5B652E2-BA3A-5240-B0FE-8F1B30F3BA7B}" type="presParOf" srcId="{432AC11A-DC85-4444-9C89-35906AA95185}" destId="{A57FFAF9-1A87-AB40-8E14-08D3E75A2508}" srcOrd="0" destOrd="0" presId="urn:microsoft.com/office/officeart/2016/7/layout/RepeatingBendingProcessNew"/>
    <dgm:cxn modelId="{174B44AE-4283-6743-8AD9-4C0294EE30FA}" type="presParOf" srcId="{F63FF5E9-4563-7244-8E30-AE7E0F5EC114}" destId="{D889336F-4561-C749-9B8E-71EFC69A5820}" srcOrd="10" destOrd="0" presId="urn:microsoft.com/office/officeart/2016/7/layout/RepeatingBendingProcessNew"/>
    <dgm:cxn modelId="{EEF82835-AC22-744A-BB67-66CF2685E2F3}" type="presParOf" srcId="{F63FF5E9-4563-7244-8E30-AE7E0F5EC114}" destId="{5143E7EC-A52A-4B4E-9D98-528175637424}" srcOrd="11" destOrd="0" presId="urn:microsoft.com/office/officeart/2016/7/layout/RepeatingBendingProcessNew"/>
    <dgm:cxn modelId="{0CAA6717-31AA-F442-A11C-33EC89BEE126}" type="presParOf" srcId="{5143E7EC-A52A-4B4E-9D98-528175637424}" destId="{03186697-E025-6444-BF33-81ECC7917A9F}" srcOrd="0" destOrd="0" presId="urn:microsoft.com/office/officeart/2016/7/layout/RepeatingBendingProcessNew"/>
    <dgm:cxn modelId="{6048D5BC-8A22-0246-9FDD-D4E7F5C3E047}" type="presParOf" srcId="{F63FF5E9-4563-7244-8E30-AE7E0F5EC114}" destId="{4F615B8D-9004-D749-9427-20D8B6942771}" srcOrd="12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A661404C-03A9-486C-9712-142490524094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coloredtext_accent6_2" csCatId="accent6" phldr="1"/>
      <dgm:spPr/>
      <dgm:t>
        <a:bodyPr/>
        <a:lstStyle/>
        <a:p>
          <a:endParaRPr lang="en-US"/>
        </a:p>
      </dgm:t>
    </dgm:pt>
    <dgm:pt modelId="{70856794-0C07-4FB2-AAA0-F62C5810CB13}">
      <dgm:prSet custT="1"/>
      <dgm:spPr/>
      <dgm:t>
        <a:bodyPr/>
        <a:lstStyle/>
        <a:p>
          <a:r>
            <a:rPr lang="en-GB" sz="2000" b="1" dirty="0">
              <a:solidFill>
                <a:srgbClr val="7030A0"/>
              </a:solidFill>
            </a:rPr>
            <a:t>Launched in 2025/26 to improve communication with levy payers</a:t>
          </a:r>
          <a:endParaRPr lang="en-US" sz="2000" b="1" dirty="0">
            <a:solidFill>
              <a:srgbClr val="7030A0"/>
            </a:solidFill>
          </a:endParaRPr>
        </a:p>
      </dgm:t>
    </dgm:pt>
    <dgm:pt modelId="{6A614090-7DAC-43B4-87C8-185B733D052D}" type="parTrans" cxnId="{5308B1CF-3D79-4F20-9A9F-A6BF6FD44E47}">
      <dgm:prSet/>
      <dgm:spPr/>
      <dgm:t>
        <a:bodyPr/>
        <a:lstStyle/>
        <a:p>
          <a:endParaRPr lang="en-US"/>
        </a:p>
      </dgm:t>
    </dgm:pt>
    <dgm:pt modelId="{54D104ED-777E-4384-9C6E-B9D73345A2C4}" type="sibTrans" cxnId="{5308B1CF-3D79-4F20-9A9F-A6BF6FD44E47}">
      <dgm:prSet/>
      <dgm:spPr/>
      <dgm:t>
        <a:bodyPr/>
        <a:lstStyle/>
        <a:p>
          <a:endParaRPr lang="en-US"/>
        </a:p>
      </dgm:t>
    </dgm:pt>
    <dgm:pt modelId="{AA93CDC2-A3D5-4FD5-A194-D6D28BB81C26}">
      <dgm:prSet custT="1"/>
      <dgm:spPr/>
      <dgm:t>
        <a:bodyPr/>
        <a:lstStyle/>
        <a:p>
          <a:r>
            <a:rPr lang="en-GB" sz="2000" b="1" dirty="0">
              <a:solidFill>
                <a:srgbClr val="7030A0"/>
              </a:solidFill>
            </a:rPr>
            <a:t>Sent to 303 business contacts</a:t>
          </a:r>
          <a:endParaRPr lang="en-US" sz="2000" b="1" dirty="0">
            <a:solidFill>
              <a:srgbClr val="7030A0"/>
            </a:solidFill>
          </a:endParaRPr>
        </a:p>
      </dgm:t>
    </dgm:pt>
    <dgm:pt modelId="{7DA361FB-08A6-45FE-AEF5-4E463BD61F35}" type="parTrans" cxnId="{1F0A7631-1C44-4805-86CB-40BE04594EB4}">
      <dgm:prSet/>
      <dgm:spPr/>
      <dgm:t>
        <a:bodyPr/>
        <a:lstStyle/>
        <a:p>
          <a:endParaRPr lang="en-US"/>
        </a:p>
      </dgm:t>
    </dgm:pt>
    <dgm:pt modelId="{22A660C3-341B-463A-9842-DF6BDE87AA56}" type="sibTrans" cxnId="{1F0A7631-1C44-4805-86CB-40BE04594EB4}">
      <dgm:prSet/>
      <dgm:spPr/>
      <dgm:t>
        <a:bodyPr/>
        <a:lstStyle/>
        <a:p>
          <a:endParaRPr lang="en-US"/>
        </a:p>
      </dgm:t>
    </dgm:pt>
    <dgm:pt modelId="{75F0C9F2-2F9B-4817-B975-F17E2870F4EC}">
      <dgm:prSet custT="1"/>
      <dgm:spPr/>
      <dgm:t>
        <a:bodyPr/>
        <a:lstStyle/>
        <a:p>
          <a:r>
            <a:rPr lang="en-GB" sz="2000" b="1" dirty="0">
              <a:solidFill>
                <a:srgbClr val="7030A0"/>
              </a:solidFill>
            </a:rPr>
            <a:t>Achieved a consistently high open rate</a:t>
          </a:r>
          <a:endParaRPr lang="en-US" sz="2000" b="1" dirty="0">
            <a:solidFill>
              <a:srgbClr val="7030A0"/>
            </a:solidFill>
          </a:endParaRPr>
        </a:p>
      </dgm:t>
    </dgm:pt>
    <dgm:pt modelId="{773FCAF7-68A9-4749-A297-A62AE4781957}" type="parTrans" cxnId="{54C0CF3E-B007-4C18-87D6-B13BD5FA7E85}">
      <dgm:prSet/>
      <dgm:spPr/>
      <dgm:t>
        <a:bodyPr/>
        <a:lstStyle/>
        <a:p>
          <a:endParaRPr lang="en-US"/>
        </a:p>
      </dgm:t>
    </dgm:pt>
    <dgm:pt modelId="{57F7C4FC-660B-40DD-96D0-772EFB51B18A}" type="sibTrans" cxnId="{54C0CF3E-B007-4C18-87D6-B13BD5FA7E85}">
      <dgm:prSet/>
      <dgm:spPr/>
      <dgm:t>
        <a:bodyPr/>
        <a:lstStyle/>
        <a:p>
          <a:endParaRPr lang="en-US"/>
        </a:p>
      </dgm:t>
    </dgm:pt>
    <dgm:pt modelId="{25832D8F-639E-4679-86DD-1AAC41221A9F}">
      <dgm:prSet custT="1"/>
      <dgm:spPr/>
      <dgm:t>
        <a:bodyPr/>
        <a:lstStyle/>
        <a:p>
          <a:r>
            <a:rPr lang="en-GB" sz="2000" b="1" dirty="0">
              <a:solidFill>
                <a:srgbClr val="7030A0"/>
              </a:solidFill>
            </a:rPr>
            <a:t>Targeted resends boosted engagement high open rate</a:t>
          </a:r>
          <a:endParaRPr lang="en-US" sz="2000" b="1" dirty="0">
            <a:solidFill>
              <a:srgbClr val="7030A0"/>
            </a:solidFill>
          </a:endParaRPr>
        </a:p>
      </dgm:t>
    </dgm:pt>
    <dgm:pt modelId="{510690D0-7E42-4A57-8E91-DF331426113E}" type="parTrans" cxnId="{BB441DC1-12E7-4C8E-AC86-367AE83A67EC}">
      <dgm:prSet/>
      <dgm:spPr/>
      <dgm:t>
        <a:bodyPr/>
        <a:lstStyle/>
        <a:p>
          <a:endParaRPr lang="en-US"/>
        </a:p>
      </dgm:t>
    </dgm:pt>
    <dgm:pt modelId="{467BCDFA-9FD5-481D-9B6A-E5AEC700663A}" type="sibTrans" cxnId="{BB441DC1-12E7-4C8E-AC86-367AE83A67EC}">
      <dgm:prSet/>
      <dgm:spPr/>
      <dgm:t>
        <a:bodyPr/>
        <a:lstStyle/>
        <a:p>
          <a:endParaRPr lang="en-US"/>
        </a:p>
      </dgm:t>
    </dgm:pt>
    <dgm:pt modelId="{BF201FCD-FB16-4ABB-8059-45461FBDE055}">
      <dgm:prSet custT="1"/>
      <dgm:spPr/>
      <dgm:t>
        <a:bodyPr/>
        <a:lstStyle/>
        <a:p>
          <a:r>
            <a:rPr lang="en-GB" sz="2000" b="1" dirty="0">
              <a:solidFill>
                <a:srgbClr val="7030A0"/>
              </a:solidFill>
            </a:rPr>
            <a:t>Expanding our business contacts database to reach more businesses</a:t>
          </a:r>
          <a:endParaRPr lang="en-US" sz="2000" b="1" dirty="0">
            <a:solidFill>
              <a:srgbClr val="7030A0"/>
            </a:solidFill>
          </a:endParaRPr>
        </a:p>
      </dgm:t>
    </dgm:pt>
    <dgm:pt modelId="{33283558-23A7-476D-AA2C-B14FCDC55816}" type="parTrans" cxnId="{2422E088-5707-4066-9A7A-B7C0FE27D8B4}">
      <dgm:prSet/>
      <dgm:spPr/>
      <dgm:t>
        <a:bodyPr/>
        <a:lstStyle/>
        <a:p>
          <a:endParaRPr lang="en-US"/>
        </a:p>
      </dgm:t>
    </dgm:pt>
    <dgm:pt modelId="{02A9D8E5-742C-48DA-BA07-7CD25FE45D8B}" type="sibTrans" cxnId="{2422E088-5707-4066-9A7A-B7C0FE27D8B4}">
      <dgm:prSet/>
      <dgm:spPr/>
      <dgm:t>
        <a:bodyPr/>
        <a:lstStyle/>
        <a:p>
          <a:endParaRPr lang="en-US"/>
        </a:p>
      </dgm:t>
    </dgm:pt>
    <dgm:pt modelId="{49593A90-0EA2-4E84-A470-1F7EE10FE405}">
      <dgm:prSet custT="1"/>
      <dgm:spPr/>
      <dgm:t>
        <a:bodyPr/>
        <a:lstStyle/>
        <a:p>
          <a:r>
            <a:rPr lang="en-GB" sz="2000" b="1" dirty="0">
              <a:solidFill>
                <a:srgbClr val="7030A0"/>
              </a:solidFill>
            </a:rPr>
            <a:t>Enhancing communication and engagement across the BID area</a:t>
          </a:r>
          <a:endParaRPr lang="en-US" sz="2000" b="1" dirty="0">
            <a:solidFill>
              <a:srgbClr val="7030A0"/>
            </a:solidFill>
          </a:endParaRPr>
        </a:p>
      </dgm:t>
    </dgm:pt>
    <dgm:pt modelId="{23F7359B-3DB3-477B-89DB-53D942B9AE02}" type="parTrans" cxnId="{87EEEB7C-9448-4DD9-8DD5-04E593A8F2DE}">
      <dgm:prSet/>
      <dgm:spPr/>
      <dgm:t>
        <a:bodyPr/>
        <a:lstStyle/>
        <a:p>
          <a:endParaRPr lang="en-US"/>
        </a:p>
      </dgm:t>
    </dgm:pt>
    <dgm:pt modelId="{8BCB7912-DD6C-49FB-97E4-CE22AE1C41F2}" type="sibTrans" cxnId="{87EEEB7C-9448-4DD9-8DD5-04E593A8F2DE}">
      <dgm:prSet/>
      <dgm:spPr/>
      <dgm:t>
        <a:bodyPr/>
        <a:lstStyle/>
        <a:p>
          <a:endParaRPr lang="en-US"/>
        </a:p>
      </dgm:t>
    </dgm:pt>
    <dgm:pt modelId="{E5608803-074B-4ECD-86E3-5FD9E1F0AA6E}" type="pres">
      <dgm:prSet presAssocID="{A661404C-03A9-486C-9712-142490524094}" presName="root" presStyleCnt="0">
        <dgm:presLayoutVars>
          <dgm:dir/>
          <dgm:resizeHandles val="exact"/>
        </dgm:presLayoutVars>
      </dgm:prSet>
      <dgm:spPr/>
    </dgm:pt>
    <dgm:pt modelId="{86993295-EA35-418D-9286-0B25F895B797}" type="pres">
      <dgm:prSet presAssocID="{A661404C-03A9-486C-9712-142490524094}" presName="container" presStyleCnt="0">
        <dgm:presLayoutVars>
          <dgm:dir/>
          <dgm:resizeHandles val="exact"/>
        </dgm:presLayoutVars>
      </dgm:prSet>
      <dgm:spPr/>
    </dgm:pt>
    <dgm:pt modelId="{6EDCBD11-C9CA-407C-BF86-5B7876E2D79E}" type="pres">
      <dgm:prSet presAssocID="{70856794-0C07-4FB2-AAA0-F62C5810CB13}" presName="compNode" presStyleCnt="0"/>
      <dgm:spPr/>
    </dgm:pt>
    <dgm:pt modelId="{27FE85B5-B33A-4CB8-8AE6-CFA2E04863A5}" type="pres">
      <dgm:prSet presAssocID="{70856794-0C07-4FB2-AAA0-F62C5810CB13}" presName="iconBgRect" presStyleLbl="bgShp" presStyleIdx="0" presStyleCnt="6"/>
      <dgm:spPr/>
    </dgm:pt>
    <dgm:pt modelId="{26EA8360-9ADD-4800-AA34-9554F0ECEF8E}" type="pres">
      <dgm:prSet presAssocID="{70856794-0C07-4FB2-AAA0-F62C5810CB13}" presName="iconRect" presStyleLbl="node1" presStyleIdx="0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siness Growth"/>
        </a:ext>
      </dgm:extLst>
    </dgm:pt>
    <dgm:pt modelId="{95DA6ED0-ADD3-40AB-8070-BC975F80C83D}" type="pres">
      <dgm:prSet presAssocID="{70856794-0C07-4FB2-AAA0-F62C5810CB13}" presName="spaceRect" presStyleCnt="0"/>
      <dgm:spPr/>
    </dgm:pt>
    <dgm:pt modelId="{42FB4F0D-B1F3-4FC7-9499-1C59F38F6DA4}" type="pres">
      <dgm:prSet presAssocID="{70856794-0C07-4FB2-AAA0-F62C5810CB13}" presName="textRect" presStyleLbl="revTx" presStyleIdx="0" presStyleCnt="6">
        <dgm:presLayoutVars>
          <dgm:chMax val="1"/>
          <dgm:chPref val="1"/>
        </dgm:presLayoutVars>
      </dgm:prSet>
      <dgm:spPr/>
    </dgm:pt>
    <dgm:pt modelId="{7F1C81FF-9EC6-45C6-8F02-D38F5314550C}" type="pres">
      <dgm:prSet presAssocID="{54D104ED-777E-4384-9C6E-B9D73345A2C4}" presName="sibTrans" presStyleLbl="sibTrans2D1" presStyleIdx="0" presStyleCnt="0"/>
      <dgm:spPr/>
    </dgm:pt>
    <dgm:pt modelId="{29F574E2-A4E1-48EA-872C-3782C642980A}" type="pres">
      <dgm:prSet presAssocID="{AA93CDC2-A3D5-4FD5-A194-D6D28BB81C26}" presName="compNode" presStyleCnt="0"/>
      <dgm:spPr/>
    </dgm:pt>
    <dgm:pt modelId="{99559CB6-831D-47E8-ADA2-35F09C5CB87C}" type="pres">
      <dgm:prSet presAssocID="{AA93CDC2-A3D5-4FD5-A194-D6D28BB81C26}" presName="iconBgRect" presStyleLbl="bgShp" presStyleIdx="1" presStyleCnt="6"/>
      <dgm:spPr/>
    </dgm:pt>
    <dgm:pt modelId="{1B57DB19-147E-40BB-BE27-BE0741731B05}" type="pres">
      <dgm:prSet presAssocID="{AA93CDC2-A3D5-4FD5-A194-D6D28BB81C26}" presName="iconRect" presStyleLbl="node1" presStyleIdx="1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nvelope"/>
        </a:ext>
      </dgm:extLst>
    </dgm:pt>
    <dgm:pt modelId="{6C97B755-D129-44C3-8FFE-8D1E36C73825}" type="pres">
      <dgm:prSet presAssocID="{AA93CDC2-A3D5-4FD5-A194-D6D28BB81C26}" presName="spaceRect" presStyleCnt="0"/>
      <dgm:spPr/>
    </dgm:pt>
    <dgm:pt modelId="{14F6CE5A-53C3-4E2D-8251-98A4929B506E}" type="pres">
      <dgm:prSet presAssocID="{AA93CDC2-A3D5-4FD5-A194-D6D28BB81C26}" presName="textRect" presStyleLbl="revTx" presStyleIdx="1" presStyleCnt="6">
        <dgm:presLayoutVars>
          <dgm:chMax val="1"/>
          <dgm:chPref val="1"/>
        </dgm:presLayoutVars>
      </dgm:prSet>
      <dgm:spPr/>
    </dgm:pt>
    <dgm:pt modelId="{9B4ED614-1B04-4538-B679-DB8005273019}" type="pres">
      <dgm:prSet presAssocID="{22A660C3-341B-463A-9842-DF6BDE87AA56}" presName="sibTrans" presStyleLbl="sibTrans2D1" presStyleIdx="0" presStyleCnt="0"/>
      <dgm:spPr/>
    </dgm:pt>
    <dgm:pt modelId="{67038192-0635-4BBA-84D4-D78494F362C0}" type="pres">
      <dgm:prSet presAssocID="{75F0C9F2-2F9B-4817-B975-F17E2870F4EC}" presName="compNode" presStyleCnt="0"/>
      <dgm:spPr/>
    </dgm:pt>
    <dgm:pt modelId="{23557CF4-496C-45F4-BB29-7AD0E4929B4C}" type="pres">
      <dgm:prSet presAssocID="{75F0C9F2-2F9B-4817-B975-F17E2870F4EC}" presName="iconBgRect" presStyleLbl="bgShp" presStyleIdx="2" presStyleCnt="6"/>
      <dgm:spPr/>
    </dgm:pt>
    <dgm:pt modelId="{7B569333-30D7-4C8E-9C55-7FBB9FDC7106}" type="pres">
      <dgm:prSet presAssocID="{75F0C9F2-2F9B-4817-B975-F17E2870F4EC}" presName="iconRect" presStyleLbl="node1" presStyleIdx="2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ick"/>
        </a:ext>
      </dgm:extLst>
    </dgm:pt>
    <dgm:pt modelId="{CBCBB5F7-631E-40FC-9DCD-097C90CC2D14}" type="pres">
      <dgm:prSet presAssocID="{75F0C9F2-2F9B-4817-B975-F17E2870F4EC}" presName="spaceRect" presStyleCnt="0"/>
      <dgm:spPr/>
    </dgm:pt>
    <dgm:pt modelId="{F5BE8179-CF6F-42B9-84C9-055D2E1BD15B}" type="pres">
      <dgm:prSet presAssocID="{75F0C9F2-2F9B-4817-B975-F17E2870F4EC}" presName="textRect" presStyleLbl="revTx" presStyleIdx="2" presStyleCnt="6">
        <dgm:presLayoutVars>
          <dgm:chMax val="1"/>
          <dgm:chPref val="1"/>
        </dgm:presLayoutVars>
      </dgm:prSet>
      <dgm:spPr/>
    </dgm:pt>
    <dgm:pt modelId="{4F415D1A-D429-42E3-8220-F81F5169923B}" type="pres">
      <dgm:prSet presAssocID="{57F7C4FC-660B-40DD-96D0-772EFB51B18A}" presName="sibTrans" presStyleLbl="sibTrans2D1" presStyleIdx="0" presStyleCnt="0"/>
      <dgm:spPr/>
    </dgm:pt>
    <dgm:pt modelId="{AC1AE2B1-D0F1-46C8-BAD4-193E4C6F7889}" type="pres">
      <dgm:prSet presAssocID="{25832D8F-639E-4679-86DD-1AAC41221A9F}" presName="compNode" presStyleCnt="0"/>
      <dgm:spPr/>
    </dgm:pt>
    <dgm:pt modelId="{0673A2C9-3D0D-4908-995A-387F42265AAF}" type="pres">
      <dgm:prSet presAssocID="{25832D8F-639E-4679-86DD-1AAC41221A9F}" presName="iconBgRect" presStyleLbl="bgShp" presStyleIdx="3" presStyleCnt="6"/>
      <dgm:spPr/>
    </dgm:pt>
    <dgm:pt modelId="{252A97FB-BBF0-47D0-9858-374201F05C14}" type="pres">
      <dgm:prSet presAssocID="{25832D8F-639E-4679-86DD-1AAC41221A9F}" presName="iconRect" presStyleLbl="node1" presStyleIdx="3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keting"/>
        </a:ext>
      </dgm:extLst>
    </dgm:pt>
    <dgm:pt modelId="{1754A59D-726F-4EDF-AB9F-F198A0F49CD6}" type="pres">
      <dgm:prSet presAssocID="{25832D8F-639E-4679-86DD-1AAC41221A9F}" presName="spaceRect" presStyleCnt="0"/>
      <dgm:spPr/>
    </dgm:pt>
    <dgm:pt modelId="{C7FF766E-1C42-46A7-A211-C1E77D6CD404}" type="pres">
      <dgm:prSet presAssocID="{25832D8F-639E-4679-86DD-1AAC41221A9F}" presName="textRect" presStyleLbl="revTx" presStyleIdx="3" presStyleCnt="6">
        <dgm:presLayoutVars>
          <dgm:chMax val="1"/>
          <dgm:chPref val="1"/>
        </dgm:presLayoutVars>
      </dgm:prSet>
      <dgm:spPr/>
    </dgm:pt>
    <dgm:pt modelId="{91844540-6BD7-4F31-BD8F-A76FE6F94F6A}" type="pres">
      <dgm:prSet presAssocID="{467BCDFA-9FD5-481D-9B6A-E5AEC700663A}" presName="sibTrans" presStyleLbl="sibTrans2D1" presStyleIdx="0" presStyleCnt="0"/>
      <dgm:spPr/>
    </dgm:pt>
    <dgm:pt modelId="{D2D21BAE-4C9F-474D-9BBE-A70430A439BC}" type="pres">
      <dgm:prSet presAssocID="{BF201FCD-FB16-4ABB-8059-45461FBDE055}" presName="compNode" presStyleCnt="0"/>
      <dgm:spPr/>
    </dgm:pt>
    <dgm:pt modelId="{1AC9A06C-5C58-49EA-98F4-E1D4187A53BC}" type="pres">
      <dgm:prSet presAssocID="{BF201FCD-FB16-4ABB-8059-45461FBDE055}" presName="iconBgRect" presStyleLbl="bgShp" presStyleIdx="4" presStyleCnt="6"/>
      <dgm:spPr/>
    </dgm:pt>
    <dgm:pt modelId="{207A99B2-C957-4B1C-9671-D06D367E44BC}" type="pres">
      <dgm:prSet presAssocID="{BF201FCD-FB16-4ABB-8059-45461FBDE055}" presName="iconRect" presStyleLbl="node1" presStyleIdx="4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E5EA4866-EE64-48F7-974B-4091C241692E}" type="pres">
      <dgm:prSet presAssocID="{BF201FCD-FB16-4ABB-8059-45461FBDE055}" presName="spaceRect" presStyleCnt="0"/>
      <dgm:spPr/>
    </dgm:pt>
    <dgm:pt modelId="{38B3B2D2-B5A9-41BB-BD91-FA892B985606}" type="pres">
      <dgm:prSet presAssocID="{BF201FCD-FB16-4ABB-8059-45461FBDE055}" presName="textRect" presStyleLbl="revTx" presStyleIdx="4" presStyleCnt="6">
        <dgm:presLayoutVars>
          <dgm:chMax val="1"/>
          <dgm:chPref val="1"/>
        </dgm:presLayoutVars>
      </dgm:prSet>
      <dgm:spPr/>
    </dgm:pt>
    <dgm:pt modelId="{54055113-C28B-428E-B7BE-7C53A57E475A}" type="pres">
      <dgm:prSet presAssocID="{02A9D8E5-742C-48DA-BA07-7CD25FE45D8B}" presName="sibTrans" presStyleLbl="sibTrans2D1" presStyleIdx="0" presStyleCnt="0"/>
      <dgm:spPr/>
    </dgm:pt>
    <dgm:pt modelId="{9E0D90D5-FE75-49B6-83B8-766D839989E3}" type="pres">
      <dgm:prSet presAssocID="{49593A90-0EA2-4E84-A470-1F7EE10FE405}" presName="compNode" presStyleCnt="0"/>
      <dgm:spPr/>
    </dgm:pt>
    <dgm:pt modelId="{3BACB34A-B91D-4EF6-B2B9-2C9600BF8DCC}" type="pres">
      <dgm:prSet presAssocID="{49593A90-0EA2-4E84-A470-1F7EE10FE405}" presName="iconBgRect" presStyleLbl="bgShp" presStyleIdx="5" presStyleCnt="6"/>
      <dgm:spPr/>
    </dgm:pt>
    <dgm:pt modelId="{26FE49AA-9C46-4454-AC73-68CE38F5512B}" type="pres">
      <dgm:prSet presAssocID="{49593A90-0EA2-4E84-A470-1F7EE10FE405}" presName="iconRect" presStyleLbl="node1" presStyleIdx="5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F0126FF6-B91E-4AA5-8CB5-E76F87F3EB68}" type="pres">
      <dgm:prSet presAssocID="{49593A90-0EA2-4E84-A470-1F7EE10FE405}" presName="spaceRect" presStyleCnt="0"/>
      <dgm:spPr/>
    </dgm:pt>
    <dgm:pt modelId="{94418066-934B-451D-9EED-29E3AAD11A54}" type="pres">
      <dgm:prSet presAssocID="{49593A90-0EA2-4E84-A470-1F7EE10FE405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40668204-C6B5-6040-B649-ED2915DF9D31}" type="presOf" srcId="{75F0C9F2-2F9B-4817-B975-F17E2870F4EC}" destId="{F5BE8179-CF6F-42B9-84C9-055D2E1BD15B}" srcOrd="0" destOrd="0" presId="urn:microsoft.com/office/officeart/2018/2/layout/IconCircleList"/>
    <dgm:cxn modelId="{486D720D-1723-0048-9B5B-9AA08762BA8F}" type="presOf" srcId="{57F7C4FC-660B-40DD-96D0-772EFB51B18A}" destId="{4F415D1A-D429-42E3-8220-F81F5169923B}" srcOrd="0" destOrd="0" presId="urn:microsoft.com/office/officeart/2018/2/layout/IconCircleList"/>
    <dgm:cxn modelId="{474D1A1A-D440-8849-843A-64837096CACB}" type="presOf" srcId="{467BCDFA-9FD5-481D-9B6A-E5AEC700663A}" destId="{91844540-6BD7-4F31-BD8F-A76FE6F94F6A}" srcOrd="0" destOrd="0" presId="urn:microsoft.com/office/officeart/2018/2/layout/IconCircleList"/>
    <dgm:cxn modelId="{1F0A7631-1C44-4805-86CB-40BE04594EB4}" srcId="{A661404C-03A9-486C-9712-142490524094}" destId="{AA93CDC2-A3D5-4FD5-A194-D6D28BB81C26}" srcOrd="1" destOrd="0" parTransId="{7DA361FB-08A6-45FE-AEF5-4E463BD61F35}" sibTransId="{22A660C3-341B-463A-9842-DF6BDE87AA56}"/>
    <dgm:cxn modelId="{54C0CF3E-B007-4C18-87D6-B13BD5FA7E85}" srcId="{A661404C-03A9-486C-9712-142490524094}" destId="{75F0C9F2-2F9B-4817-B975-F17E2870F4EC}" srcOrd="2" destOrd="0" parTransId="{773FCAF7-68A9-4749-A297-A62AE4781957}" sibTransId="{57F7C4FC-660B-40DD-96D0-772EFB51B18A}"/>
    <dgm:cxn modelId="{AD1ACD41-8D31-9841-AAB8-3224398A3B7D}" type="presOf" srcId="{22A660C3-341B-463A-9842-DF6BDE87AA56}" destId="{9B4ED614-1B04-4538-B679-DB8005273019}" srcOrd="0" destOrd="0" presId="urn:microsoft.com/office/officeart/2018/2/layout/IconCircleList"/>
    <dgm:cxn modelId="{A350594A-E717-6A4B-AC99-B543B9B60642}" type="presOf" srcId="{25832D8F-639E-4679-86DD-1AAC41221A9F}" destId="{C7FF766E-1C42-46A7-A211-C1E77D6CD404}" srcOrd="0" destOrd="0" presId="urn:microsoft.com/office/officeart/2018/2/layout/IconCircleList"/>
    <dgm:cxn modelId="{5DF5A763-F08D-EB4D-815A-7E5E6914076C}" type="presOf" srcId="{A661404C-03A9-486C-9712-142490524094}" destId="{E5608803-074B-4ECD-86E3-5FD9E1F0AA6E}" srcOrd="0" destOrd="0" presId="urn:microsoft.com/office/officeart/2018/2/layout/IconCircleList"/>
    <dgm:cxn modelId="{87EEEB7C-9448-4DD9-8DD5-04E593A8F2DE}" srcId="{A661404C-03A9-486C-9712-142490524094}" destId="{49593A90-0EA2-4E84-A470-1F7EE10FE405}" srcOrd="5" destOrd="0" parTransId="{23F7359B-3DB3-477B-89DB-53D942B9AE02}" sibTransId="{8BCB7912-DD6C-49FB-97E4-CE22AE1C41F2}"/>
    <dgm:cxn modelId="{2123AF88-BDE4-3440-BCE9-0E773720E7D9}" type="presOf" srcId="{AA93CDC2-A3D5-4FD5-A194-D6D28BB81C26}" destId="{14F6CE5A-53C3-4E2D-8251-98A4929B506E}" srcOrd="0" destOrd="0" presId="urn:microsoft.com/office/officeart/2018/2/layout/IconCircleList"/>
    <dgm:cxn modelId="{2422E088-5707-4066-9A7A-B7C0FE27D8B4}" srcId="{A661404C-03A9-486C-9712-142490524094}" destId="{BF201FCD-FB16-4ABB-8059-45461FBDE055}" srcOrd="4" destOrd="0" parTransId="{33283558-23A7-476D-AA2C-B14FCDC55816}" sibTransId="{02A9D8E5-742C-48DA-BA07-7CD25FE45D8B}"/>
    <dgm:cxn modelId="{E7561D8B-ECF3-0847-825F-E19987B5DE1F}" type="presOf" srcId="{BF201FCD-FB16-4ABB-8059-45461FBDE055}" destId="{38B3B2D2-B5A9-41BB-BD91-FA892B985606}" srcOrd="0" destOrd="0" presId="urn:microsoft.com/office/officeart/2018/2/layout/IconCircleList"/>
    <dgm:cxn modelId="{BB441DC1-12E7-4C8E-AC86-367AE83A67EC}" srcId="{A661404C-03A9-486C-9712-142490524094}" destId="{25832D8F-639E-4679-86DD-1AAC41221A9F}" srcOrd="3" destOrd="0" parTransId="{510690D0-7E42-4A57-8E91-DF331426113E}" sibTransId="{467BCDFA-9FD5-481D-9B6A-E5AEC700663A}"/>
    <dgm:cxn modelId="{5308B1CF-3D79-4F20-9A9F-A6BF6FD44E47}" srcId="{A661404C-03A9-486C-9712-142490524094}" destId="{70856794-0C07-4FB2-AAA0-F62C5810CB13}" srcOrd="0" destOrd="0" parTransId="{6A614090-7DAC-43B4-87C8-185B733D052D}" sibTransId="{54D104ED-777E-4384-9C6E-B9D73345A2C4}"/>
    <dgm:cxn modelId="{042F9ED3-D955-4945-A152-22BC152A49F4}" type="presOf" srcId="{54D104ED-777E-4384-9C6E-B9D73345A2C4}" destId="{7F1C81FF-9EC6-45C6-8F02-D38F5314550C}" srcOrd="0" destOrd="0" presId="urn:microsoft.com/office/officeart/2018/2/layout/IconCircleList"/>
    <dgm:cxn modelId="{8E6F1DDA-3056-F448-89CA-41CEA0BC37D5}" type="presOf" srcId="{02A9D8E5-742C-48DA-BA07-7CD25FE45D8B}" destId="{54055113-C28B-428E-B7BE-7C53A57E475A}" srcOrd="0" destOrd="0" presId="urn:microsoft.com/office/officeart/2018/2/layout/IconCircleList"/>
    <dgm:cxn modelId="{779E96DD-E287-8846-B654-82BAA1CBC42A}" type="presOf" srcId="{49593A90-0EA2-4E84-A470-1F7EE10FE405}" destId="{94418066-934B-451D-9EED-29E3AAD11A54}" srcOrd="0" destOrd="0" presId="urn:microsoft.com/office/officeart/2018/2/layout/IconCircleList"/>
    <dgm:cxn modelId="{E65189E8-5E85-AC4D-B4CC-B890B80AE5B6}" type="presOf" srcId="{70856794-0C07-4FB2-AAA0-F62C5810CB13}" destId="{42FB4F0D-B1F3-4FC7-9499-1C59F38F6DA4}" srcOrd="0" destOrd="0" presId="urn:microsoft.com/office/officeart/2018/2/layout/IconCircleList"/>
    <dgm:cxn modelId="{0F714D3B-223F-794E-B79B-48653EF3011C}" type="presParOf" srcId="{E5608803-074B-4ECD-86E3-5FD9E1F0AA6E}" destId="{86993295-EA35-418D-9286-0B25F895B797}" srcOrd="0" destOrd="0" presId="urn:microsoft.com/office/officeart/2018/2/layout/IconCircleList"/>
    <dgm:cxn modelId="{FDE51810-C713-D946-8CC8-2EADC9378D6E}" type="presParOf" srcId="{86993295-EA35-418D-9286-0B25F895B797}" destId="{6EDCBD11-C9CA-407C-BF86-5B7876E2D79E}" srcOrd="0" destOrd="0" presId="urn:microsoft.com/office/officeart/2018/2/layout/IconCircleList"/>
    <dgm:cxn modelId="{C4D4B607-388F-6F49-89B4-036381FA6083}" type="presParOf" srcId="{6EDCBD11-C9CA-407C-BF86-5B7876E2D79E}" destId="{27FE85B5-B33A-4CB8-8AE6-CFA2E04863A5}" srcOrd="0" destOrd="0" presId="urn:microsoft.com/office/officeart/2018/2/layout/IconCircleList"/>
    <dgm:cxn modelId="{F0F177AF-28AB-764C-90B1-79F44473B87A}" type="presParOf" srcId="{6EDCBD11-C9CA-407C-BF86-5B7876E2D79E}" destId="{26EA8360-9ADD-4800-AA34-9554F0ECEF8E}" srcOrd="1" destOrd="0" presId="urn:microsoft.com/office/officeart/2018/2/layout/IconCircleList"/>
    <dgm:cxn modelId="{38D7E101-1EA3-2E4B-906E-A291FE934B5C}" type="presParOf" srcId="{6EDCBD11-C9CA-407C-BF86-5B7876E2D79E}" destId="{95DA6ED0-ADD3-40AB-8070-BC975F80C83D}" srcOrd="2" destOrd="0" presId="urn:microsoft.com/office/officeart/2018/2/layout/IconCircleList"/>
    <dgm:cxn modelId="{8EE6D5BE-1A99-694B-88EE-5336EB600EF5}" type="presParOf" srcId="{6EDCBD11-C9CA-407C-BF86-5B7876E2D79E}" destId="{42FB4F0D-B1F3-4FC7-9499-1C59F38F6DA4}" srcOrd="3" destOrd="0" presId="urn:microsoft.com/office/officeart/2018/2/layout/IconCircleList"/>
    <dgm:cxn modelId="{038F2D8C-EE75-2B4B-ADE1-86B39FBFE822}" type="presParOf" srcId="{86993295-EA35-418D-9286-0B25F895B797}" destId="{7F1C81FF-9EC6-45C6-8F02-D38F5314550C}" srcOrd="1" destOrd="0" presId="urn:microsoft.com/office/officeart/2018/2/layout/IconCircleList"/>
    <dgm:cxn modelId="{0F3CA880-BAAE-2049-BC64-E11576D07D23}" type="presParOf" srcId="{86993295-EA35-418D-9286-0B25F895B797}" destId="{29F574E2-A4E1-48EA-872C-3782C642980A}" srcOrd="2" destOrd="0" presId="urn:microsoft.com/office/officeart/2018/2/layout/IconCircleList"/>
    <dgm:cxn modelId="{0B7C1B11-3C20-F54F-B3B4-1E5BF05F7CFD}" type="presParOf" srcId="{29F574E2-A4E1-48EA-872C-3782C642980A}" destId="{99559CB6-831D-47E8-ADA2-35F09C5CB87C}" srcOrd="0" destOrd="0" presId="urn:microsoft.com/office/officeart/2018/2/layout/IconCircleList"/>
    <dgm:cxn modelId="{FE77D9BA-BC4E-CB4D-BE19-A6392E5DFE4B}" type="presParOf" srcId="{29F574E2-A4E1-48EA-872C-3782C642980A}" destId="{1B57DB19-147E-40BB-BE27-BE0741731B05}" srcOrd="1" destOrd="0" presId="urn:microsoft.com/office/officeart/2018/2/layout/IconCircleList"/>
    <dgm:cxn modelId="{434FDBB3-5129-E04E-83BE-AB5E6FFF308A}" type="presParOf" srcId="{29F574E2-A4E1-48EA-872C-3782C642980A}" destId="{6C97B755-D129-44C3-8FFE-8D1E36C73825}" srcOrd="2" destOrd="0" presId="urn:microsoft.com/office/officeart/2018/2/layout/IconCircleList"/>
    <dgm:cxn modelId="{8FF50388-A667-9649-9BD5-33CDE20CD45B}" type="presParOf" srcId="{29F574E2-A4E1-48EA-872C-3782C642980A}" destId="{14F6CE5A-53C3-4E2D-8251-98A4929B506E}" srcOrd="3" destOrd="0" presId="urn:microsoft.com/office/officeart/2018/2/layout/IconCircleList"/>
    <dgm:cxn modelId="{C15890C5-24E4-D242-A617-631A867E7658}" type="presParOf" srcId="{86993295-EA35-418D-9286-0B25F895B797}" destId="{9B4ED614-1B04-4538-B679-DB8005273019}" srcOrd="3" destOrd="0" presId="urn:microsoft.com/office/officeart/2018/2/layout/IconCircleList"/>
    <dgm:cxn modelId="{294FF301-7572-214E-A901-C9E8951E07E8}" type="presParOf" srcId="{86993295-EA35-418D-9286-0B25F895B797}" destId="{67038192-0635-4BBA-84D4-D78494F362C0}" srcOrd="4" destOrd="0" presId="urn:microsoft.com/office/officeart/2018/2/layout/IconCircleList"/>
    <dgm:cxn modelId="{A40D98EA-0742-164F-9249-EFB156BD1F93}" type="presParOf" srcId="{67038192-0635-4BBA-84D4-D78494F362C0}" destId="{23557CF4-496C-45F4-BB29-7AD0E4929B4C}" srcOrd="0" destOrd="0" presId="urn:microsoft.com/office/officeart/2018/2/layout/IconCircleList"/>
    <dgm:cxn modelId="{2CBE16D3-8A07-664F-901A-261625B70564}" type="presParOf" srcId="{67038192-0635-4BBA-84D4-D78494F362C0}" destId="{7B569333-30D7-4C8E-9C55-7FBB9FDC7106}" srcOrd="1" destOrd="0" presId="urn:microsoft.com/office/officeart/2018/2/layout/IconCircleList"/>
    <dgm:cxn modelId="{323CD527-E97C-A24A-B8FA-5EA4B5FBAE10}" type="presParOf" srcId="{67038192-0635-4BBA-84D4-D78494F362C0}" destId="{CBCBB5F7-631E-40FC-9DCD-097C90CC2D14}" srcOrd="2" destOrd="0" presId="urn:microsoft.com/office/officeart/2018/2/layout/IconCircleList"/>
    <dgm:cxn modelId="{3B1F59A8-A743-434E-89C6-0C155B024A4D}" type="presParOf" srcId="{67038192-0635-4BBA-84D4-D78494F362C0}" destId="{F5BE8179-CF6F-42B9-84C9-055D2E1BD15B}" srcOrd="3" destOrd="0" presId="urn:microsoft.com/office/officeart/2018/2/layout/IconCircleList"/>
    <dgm:cxn modelId="{A404B96E-8AB3-AF42-837A-7BA7DD001783}" type="presParOf" srcId="{86993295-EA35-418D-9286-0B25F895B797}" destId="{4F415D1A-D429-42E3-8220-F81F5169923B}" srcOrd="5" destOrd="0" presId="urn:microsoft.com/office/officeart/2018/2/layout/IconCircleList"/>
    <dgm:cxn modelId="{32BB58D4-F0AD-6F4A-86E5-DFB2F3BAF5E4}" type="presParOf" srcId="{86993295-EA35-418D-9286-0B25F895B797}" destId="{AC1AE2B1-D0F1-46C8-BAD4-193E4C6F7889}" srcOrd="6" destOrd="0" presId="urn:microsoft.com/office/officeart/2018/2/layout/IconCircleList"/>
    <dgm:cxn modelId="{05C5D96F-ED17-304E-905E-59DD4250DCE3}" type="presParOf" srcId="{AC1AE2B1-D0F1-46C8-BAD4-193E4C6F7889}" destId="{0673A2C9-3D0D-4908-995A-387F42265AAF}" srcOrd="0" destOrd="0" presId="urn:microsoft.com/office/officeart/2018/2/layout/IconCircleList"/>
    <dgm:cxn modelId="{DEDE39C7-B259-A24E-B58C-7C0F04F958AC}" type="presParOf" srcId="{AC1AE2B1-D0F1-46C8-BAD4-193E4C6F7889}" destId="{252A97FB-BBF0-47D0-9858-374201F05C14}" srcOrd="1" destOrd="0" presId="urn:microsoft.com/office/officeart/2018/2/layout/IconCircleList"/>
    <dgm:cxn modelId="{20D82F1B-706A-0643-A916-8303E06C5F66}" type="presParOf" srcId="{AC1AE2B1-D0F1-46C8-BAD4-193E4C6F7889}" destId="{1754A59D-726F-4EDF-AB9F-F198A0F49CD6}" srcOrd="2" destOrd="0" presId="urn:microsoft.com/office/officeart/2018/2/layout/IconCircleList"/>
    <dgm:cxn modelId="{060BDFF0-9483-CA49-8813-C7408DA06017}" type="presParOf" srcId="{AC1AE2B1-D0F1-46C8-BAD4-193E4C6F7889}" destId="{C7FF766E-1C42-46A7-A211-C1E77D6CD404}" srcOrd="3" destOrd="0" presId="urn:microsoft.com/office/officeart/2018/2/layout/IconCircleList"/>
    <dgm:cxn modelId="{DAB6637C-2512-104A-9528-4F42DCCAC67D}" type="presParOf" srcId="{86993295-EA35-418D-9286-0B25F895B797}" destId="{91844540-6BD7-4F31-BD8F-A76FE6F94F6A}" srcOrd="7" destOrd="0" presId="urn:microsoft.com/office/officeart/2018/2/layout/IconCircleList"/>
    <dgm:cxn modelId="{471A4E10-F938-E748-99C6-4F60627585DE}" type="presParOf" srcId="{86993295-EA35-418D-9286-0B25F895B797}" destId="{D2D21BAE-4C9F-474D-9BBE-A70430A439BC}" srcOrd="8" destOrd="0" presId="urn:microsoft.com/office/officeart/2018/2/layout/IconCircleList"/>
    <dgm:cxn modelId="{1C66B1CF-25F7-1F49-83F9-21E65264BD6D}" type="presParOf" srcId="{D2D21BAE-4C9F-474D-9BBE-A70430A439BC}" destId="{1AC9A06C-5C58-49EA-98F4-E1D4187A53BC}" srcOrd="0" destOrd="0" presId="urn:microsoft.com/office/officeart/2018/2/layout/IconCircleList"/>
    <dgm:cxn modelId="{383E2E61-1226-D24F-B7D2-87B4603E7775}" type="presParOf" srcId="{D2D21BAE-4C9F-474D-9BBE-A70430A439BC}" destId="{207A99B2-C957-4B1C-9671-D06D367E44BC}" srcOrd="1" destOrd="0" presId="urn:microsoft.com/office/officeart/2018/2/layout/IconCircleList"/>
    <dgm:cxn modelId="{6BF78DD0-44D5-8746-9D54-CD8310863127}" type="presParOf" srcId="{D2D21BAE-4C9F-474D-9BBE-A70430A439BC}" destId="{E5EA4866-EE64-48F7-974B-4091C241692E}" srcOrd="2" destOrd="0" presId="urn:microsoft.com/office/officeart/2018/2/layout/IconCircleList"/>
    <dgm:cxn modelId="{CB46C9B3-D439-DD47-A368-1F617B6ECEAF}" type="presParOf" srcId="{D2D21BAE-4C9F-474D-9BBE-A70430A439BC}" destId="{38B3B2D2-B5A9-41BB-BD91-FA892B985606}" srcOrd="3" destOrd="0" presId="urn:microsoft.com/office/officeart/2018/2/layout/IconCircleList"/>
    <dgm:cxn modelId="{0064D8D9-697F-9441-A5A8-CA833322CE86}" type="presParOf" srcId="{86993295-EA35-418D-9286-0B25F895B797}" destId="{54055113-C28B-428E-B7BE-7C53A57E475A}" srcOrd="9" destOrd="0" presId="urn:microsoft.com/office/officeart/2018/2/layout/IconCircleList"/>
    <dgm:cxn modelId="{2654FCDA-26B4-C549-89E5-F4B29656A75F}" type="presParOf" srcId="{86993295-EA35-418D-9286-0B25F895B797}" destId="{9E0D90D5-FE75-49B6-83B8-766D839989E3}" srcOrd="10" destOrd="0" presId="urn:microsoft.com/office/officeart/2018/2/layout/IconCircleList"/>
    <dgm:cxn modelId="{4E780803-FD8B-7A41-9DCC-ACB2C43DBFE8}" type="presParOf" srcId="{9E0D90D5-FE75-49B6-83B8-766D839989E3}" destId="{3BACB34A-B91D-4EF6-B2B9-2C9600BF8DCC}" srcOrd="0" destOrd="0" presId="urn:microsoft.com/office/officeart/2018/2/layout/IconCircleList"/>
    <dgm:cxn modelId="{7D921599-3188-9D45-ABC6-18F6FA936634}" type="presParOf" srcId="{9E0D90D5-FE75-49B6-83B8-766D839989E3}" destId="{26FE49AA-9C46-4454-AC73-68CE38F5512B}" srcOrd="1" destOrd="0" presId="urn:microsoft.com/office/officeart/2018/2/layout/IconCircleList"/>
    <dgm:cxn modelId="{121F45DC-3E94-0941-9839-C33C7F0F311D}" type="presParOf" srcId="{9E0D90D5-FE75-49B6-83B8-766D839989E3}" destId="{F0126FF6-B91E-4AA5-8CB5-E76F87F3EB68}" srcOrd="2" destOrd="0" presId="urn:microsoft.com/office/officeart/2018/2/layout/IconCircleList"/>
    <dgm:cxn modelId="{1394D253-4B97-4F42-A834-35861DFB48BF}" type="presParOf" srcId="{9E0D90D5-FE75-49B6-83B8-766D839989E3}" destId="{94418066-934B-451D-9EED-29E3AAD11A54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FC7FA73-5B47-4221-9228-19E1E92CBBDB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21E36FE-8752-4633-A478-56CB3284D5C3}">
      <dgm:prSet custT="1"/>
      <dgm:spPr>
        <a:solidFill>
          <a:srgbClr val="BEB0FD"/>
        </a:solidFill>
      </dgm:spPr>
      <dgm:t>
        <a:bodyPr/>
        <a:lstStyle/>
        <a:p>
          <a:pPr algn="ctr">
            <a:buNone/>
          </a:pPr>
          <a:r>
            <a:rPr lang="en-GB" sz="2800" b="1" i="0" u="none" dirty="0">
              <a:solidFill>
                <a:schemeClr val="bg1"/>
              </a:solidFill>
            </a:rPr>
            <a:t>New BID Team Recruited</a:t>
          </a:r>
          <a:endParaRPr lang="en-US" sz="2800" b="1" dirty="0">
            <a:solidFill>
              <a:schemeClr val="bg1"/>
            </a:solidFill>
          </a:endParaRPr>
        </a:p>
      </dgm:t>
    </dgm:pt>
    <dgm:pt modelId="{50D46B93-EA50-4D10-9843-F32F0ED62727}" type="parTrans" cxnId="{B956F4F3-0385-40EF-A141-D41287B17967}">
      <dgm:prSet/>
      <dgm:spPr/>
      <dgm:t>
        <a:bodyPr/>
        <a:lstStyle/>
        <a:p>
          <a:pPr algn="ctr"/>
          <a:endParaRPr lang="en-US"/>
        </a:p>
      </dgm:t>
    </dgm:pt>
    <dgm:pt modelId="{9140E358-797A-496D-A180-AC298D122115}" type="sibTrans" cxnId="{B956F4F3-0385-40EF-A141-D41287B17967}">
      <dgm:prSet/>
      <dgm:spPr/>
      <dgm:t>
        <a:bodyPr/>
        <a:lstStyle/>
        <a:p>
          <a:pPr algn="ctr"/>
          <a:endParaRPr lang="en-US" dirty="0"/>
        </a:p>
      </dgm:t>
    </dgm:pt>
    <dgm:pt modelId="{058E6285-0B4B-934C-B37A-A0B3211C15DF}">
      <dgm:prSet custT="1"/>
      <dgm:spPr/>
      <dgm:t>
        <a:bodyPr/>
        <a:lstStyle/>
        <a:p>
          <a:pPr>
            <a:buNone/>
          </a:pPr>
          <a:r>
            <a:rPr lang="en-GB" sz="2800" b="1" i="0" u="none" dirty="0">
              <a:solidFill>
                <a:schemeClr val="bg1"/>
              </a:solidFill>
            </a:rPr>
            <a:t>Major Marketing Campaigns Delivered</a:t>
          </a:r>
        </a:p>
      </dgm:t>
    </dgm:pt>
    <dgm:pt modelId="{2558CB94-513B-0A43-9AED-918A909122B4}" type="parTrans" cxnId="{A52DFFE9-BA84-164C-8AA4-1A1599EFE6B5}">
      <dgm:prSet/>
      <dgm:spPr/>
      <dgm:t>
        <a:bodyPr/>
        <a:lstStyle/>
        <a:p>
          <a:endParaRPr lang="en-GB"/>
        </a:p>
      </dgm:t>
    </dgm:pt>
    <dgm:pt modelId="{E2224EB1-D682-CC43-8275-8D0194EA7CB8}" type="sibTrans" cxnId="{A52DFFE9-BA84-164C-8AA4-1A1599EFE6B5}">
      <dgm:prSet/>
      <dgm:spPr/>
      <dgm:t>
        <a:bodyPr/>
        <a:lstStyle/>
        <a:p>
          <a:endParaRPr lang="en-GB" dirty="0"/>
        </a:p>
      </dgm:t>
    </dgm:pt>
    <dgm:pt modelId="{DC61227B-1BB3-E147-A209-19EB15E9B03C}">
      <dgm:prSet custT="1"/>
      <dgm:spPr/>
      <dgm:t>
        <a:bodyPr/>
        <a:lstStyle/>
        <a:p>
          <a:pPr>
            <a:buNone/>
          </a:pPr>
          <a:r>
            <a:rPr lang="en-GB" sz="2800" b="1" i="0" u="none" dirty="0">
              <a:solidFill>
                <a:schemeClr val="bg1"/>
              </a:solidFill>
            </a:rPr>
            <a:t>Monthly Newsletter Established</a:t>
          </a:r>
        </a:p>
      </dgm:t>
    </dgm:pt>
    <dgm:pt modelId="{1B191C2A-8CC0-4849-B436-9A214369B90F}" type="parTrans" cxnId="{EF68060A-0B38-D54A-8CC6-98C1A388B5E8}">
      <dgm:prSet/>
      <dgm:spPr/>
      <dgm:t>
        <a:bodyPr/>
        <a:lstStyle/>
        <a:p>
          <a:endParaRPr lang="en-GB"/>
        </a:p>
      </dgm:t>
    </dgm:pt>
    <dgm:pt modelId="{6BA1A8E7-7116-B04B-9750-60D66610A274}" type="sibTrans" cxnId="{EF68060A-0B38-D54A-8CC6-98C1A388B5E8}">
      <dgm:prSet/>
      <dgm:spPr/>
      <dgm:t>
        <a:bodyPr/>
        <a:lstStyle/>
        <a:p>
          <a:endParaRPr lang="en-GB" dirty="0"/>
        </a:p>
      </dgm:t>
    </dgm:pt>
    <dgm:pt modelId="{C36521D8-54EA-154F-852C-5357863BB25A}">
      <dgm:prSet custT="1"/>
      <dgm:spPr>
        <a:solidFill>
          <a:srgbClr val="74A0E7"/>
        </a:solidFill>
      </dgm:spPr>
      <dgm:t>
        <a:bodyPr/>
        <a:lstStyle/>
        <a:p>
          <a:pPr>
            <a:buNone/>
          </a:pPr>
          <a:r>
            <a:rPr lang="en-GB" sz="2800" b="1" i="0" u="none" dirty="0">
              <a:solidFill>
                <a:schemeClr val="bg1"/>
              </a:solidFill>
            </a:rPr>
            <a:t>Footfall &amp; Visitor Insights Introduced</a:t>
          </a:r>
        </a:p>
      </dgm:t>
    </dgm:pt>
    <dgm:pt modelId="{FA0DD275-AFD7-AC4F-AF0E-2B663E3A7994}" type="parTrans" cxnId="{C65DA300-DE43-8B4B-B431-A1037C62C4FB}">
      <dgm:prSet/>
      <dgm:spPr/>
      <dgm:t>
        <a:bodyPr/>
        <a:lstStyle/>
        <a:p>
          <a:endParaRPr lang="en-GB"/>
        </a:p>
      </dgm:t>
    </dgm:pt>
    <dgm:pt modelId="{81FC0E50-FA4B-2C43-AF30-D37756601DA1}" type="sibTrans" cxnId="{C65DA300-DE43-8B4B-B431-A1037C62C4FB}">
      <dgm:prSet/>
      <dgm:spPr/>
      <dgm:t>
        <a:bodyPr/>
        <a:lstStyle/>
        <a:p>
          <a:endParaRPr lang="en-GB" dirty="0"/>
        </a:p>
      </dgm:t>
    </dgm:pt>
    <dgm:pt modelId="{764B406B-7987-FE43-83F5-88552D637E78}">
      <dgm:prSet custT="1"/>
      <dgm:spPr>
        <a:solidFill>
          <a:srgbClr val="36B78F"/>
        </a:solidFill>
      </dgm:spPr>
      <dgm:t>
        <a:bodyPr/>
        <a:lstStyle/>
        <a:p>
          <a:pPr>
            <a:buNone/>
          </a:pPr>
          <a:r>
            <a:rPr lang="en-GB" sz="2800" b="1" i="0" u="none" dirty="0">
              <a:solidFill>
                <a:schemeClr val="bg1"/>
              </a:solidFill>
            </a:rPr>
            <a:t>75+ Business Engagements, Consultations &amp; Meetings</a:t>
          </a:r>
        </a:p>
      </dgm:t>
    </dgm:pt>
    <dgm:pt modelId="{55EAC7B1-4407-314E-9BFE-445D3A223F1D}" type="parTrans" cxnId="{B4F42EA8-70D9-6745-89D2-7DAEB188DA39}">
      <dgm:prSet/>
      <dgm:spPr/>
      <dgm:t>
        <a:bodyPr/>
        <a:lstStyle/>
        <a:p>
          <a:endParaRPr lang="en-GB"/>
        </a:p>
      </dgm:t>
    </dgm:pt>
    <dgm:pt modelId="{864B4615-4BD8-5B4A-9F20-13D86D8A87CC}" type="sibTrans" cxnId="{B4F42EA8-70D9-6745-89D2-7DAEB188DA39}">
      <dgm:prSet/>
      <dgm:spPr/>
      <dgm:t>
        <a:bodyPr/>
        <a:lstStyle/>
        <a:p>
          <a:endParaRPr lang="en-GB" dirty="0"/>
        </a:p>
      </dgm:t>
    </dgm:pt>
    <dgm:pt modelId="{F21C5F12-9217-1B4C-95F8-9A02A516D6EE}">
      <dgm:prSet custT="1"/>
      <dgm:spPr/>
      <dgm:t>
        <a:bodyPr/>
        <a:lstStyle/>
        <a:p>
          <a:pPr>
            <a:buNone/>
          </a:pPr>
          <a:r>
            <a:rPr lang="en-GB" sz="2800" b="1" i="0" u="none" dirty="0">
              <a:solidFill>
                <a:schemeClr val="bg1"/>
              </a:solidFill>
            </a:rPr>
            <a:t>Ongoing Representation of Business Priorities</a:t>
          </a:r>
        </a:p>
      </dgm:t>
    </dgm:pt>
    <dgm:pt modelId="{24754110-F30B-6C4A-9378-08408A0E1363}" type="parTrans" cxnId="{BA1FED8D-063C-A942-A018-CD9C287CF06D}">
      <dgm:prSet/>
      <dgm:spPr/>
      <dgm:t>
        <a:bodyPr/>
        <a:lstStyle/>
        <a:p>
          <a:endParaRPr lang="en-GB"/>
        </a:p>
      </dgm:t>
    </dgm:pt>
    <dgm:pt modelId="{81270391-1342-4E48-9CD6-DD2DC63594FB}" type="sibTrans" cxnId="{BA1FED8D-063C-A942-A018-CD9C287CF06D}">
      <dgm:prSet/>
      <dgm:spPr/>
      <dgm:t>
        <a:bodyPr/>
        <a:lstStyle/>
        <a:p>
          <a:endParaRPr lang="en-GB" dirty="0"/>
        </a:p>
      </dgm:t>
    </dgm:pt>
    <dgm:pt modelId="{C3886D4B-5BD9-D54A-BACC-74949B979BBB}" type="pres">
      <dgm:prSet presAssocID="{BFC7FA73-5B47-4221-9228-19E1E92CBBDB}" presName="Name0" presStyleCnt="0">
        <dgm:presLayoutVars>
          <dgm:dir/>
          <dgm:resizeHandles val="exact"/>
        </dgm:presLayoutVars>
      </dgm:prSet>
      <dgm:spPr/>
    </dgm:pt>
    <dgm:pt modelId="{01257F2F-58A7-9946-A913-BC911CDAAB59}" type="pres">
      <dgm:prSet presAssocID="{921E36FE-8752-4633-A478-56CB3284D5C3}" presName="node" presStyleLbl="node1" presStyleIdx="0" presStyleCnt="6" custLinFactNeighborX="-323" custLinFactNeighborY="6470">
        <dgm:presLayoutVars>
          <dgm:bulletEnabled val="1"/>
        </dgm:presLayoutVars>
      </dgm:prSet>
      <dgm:spPr/>
    </dgm:pt>
    <dgm:pt modelId="{6638D388-CBA0-3249-912F-EC88FC7BEF07}" type="pres">
      <dgm:prSet presAssocID="{9140E358-797A-496D-A180-AC298D122115}" presName="sibTrans" presStyleLbl="sibTrans1D1" presStyleIdx="0" presStyleCnt="5"/>
      <dgm:spPr/>
    </dgm:pt>
    <dgm:pt modelId="{C45A6916-0A51-2E4F-9A4D-D0E9B4085A3F}" type="pres">
      <dgm:prSet presAssocID="{9140E358-797A-496D-A180-AC298D122115}" presName="connectorText" presStyleLbl="sibTrans1D1" presStyleIdx="0" presStyleCnt="5"/>
      <dgm:spPr/>
    </dgm:pt>
    <dgm:pt modelId="{243B50AC-05CC-3E40-90E6-9F37F0817F38}" type="pres">
      <dgm:prSet presAssocID="{058E6285-0B4B-934C-B37A-A0B3211C15DF}" presName="node" presStyleLbl="node1" presStyleIdx="1" presStyleCnt="6">
        <dgm:presLayoutVars>
          <dgm:bulletEnabled val="1"/>
        </dgm:presLayoutVars>
      </dgm:prSet>
      <dgm:spPr/>
    </dgm:pt>
    <dgm:pt modelId="{AF32251A-C76E-FA48-9D54-2C5651386B2D}" type="pres">
      <dgm:prSet presAssocID="{E2224EB1-D682-CC43-8275-8D0194EA7CB8}" presName="sibTrans" presStyleLbl="sibTrans1D1" presStyleIdx="1" presStyleCnt="5"/>
      <dgm:spPr/>
    </dgm:pt>
    <dgm:pt modelId="{C42A3271-73C6-4D4B-B3ED-B8B354559EF0}" type="pres">
      <dgm:prSet presAssocID="{E2224EB1-D682-CC43-8275-8D0194EA7CB8}" presName="connectorText" presStyleLbl="sibTrans1D1" presStyleIdx="1" presStyleCnt="5"/>
      <dgm:spPr/>
    </dgm:pt>
    <dgm:pt modelId="{4832A50C-BF44-1245-9967-6F8C98318DA0}" type="pres">
      <dgm:prSet presAssocID="{DC61227B-1BB3-E147-A209-19EB15E9B03C}" presName="node" presStyleLbl="node1" presStyleIdx="2" presStyleCnt="6">
        <dgm:presLayoutVars>
          <dgm:bulletEnabled val="1"/>
        </dgm:presLayoutVars>
      </dgm:prSet>
      <dgm:spPr/>
    </dgm:pt>
    <dgm:pt modelId="{3A21AB3F-B00F-7F46-9317-9A245DAEED1C}" type="pres">
      <dgm:prSet presAssocID="{6BA1A8E7-7116-B04B-9750-60D66610A274}" presName="sibTrans" presStyleLbl="sibTrans1D1" presStyleIdx="2" presStyleCnt="5"/>
      <dgm:spPr/>
    </dgm:pt>
    <dgm:pt modelId="{E4F2E5A9-86E9-3049-93EE-AF240D84D5E6}" type="pres">
      <dgm:prSet presAssocID="{6BA1A8E7-7116-B04B-9750-60D66610A274}" presName="connectorText" presStyleLbl="sibTrans1D1" presStyleIdx="2" presStyleCnt="5"/>
      <dgm:spPr/>
    </dgm:pt>
    <dgm:pt modelId="{276CFA53-DFED-C14D-8B9F-BCACD571A70A}" type="pres">
      <dgm:prSet presAssocID="{C36521D8-54EA-154F-852C-5357863BB25A}" presName="node" presStyleLbl="node1" presStyleIdx="3" presStyleCnt="6">
        <dgm:presLayoutVars>
          <dgm:bulletEnabled val="1"/>
        </dgm:presLayoutVars>
      </dgm:prSet>
      <dgm:spPr/>
    </dgm:pt>
    <dgm:pt modelId="{E82AF807-4A3E-E941-991A-2F06FC51B3CB}" type="pres">
      <dgm:prSet presAssocID="{81FC0E50-FA4B-2C43-AF30-D37756601DA1}" presName="sibTrans" presStyleLbl="sibTrans1D1" presStyleIdx="3" presStyleCnt="5"/>
      <dgm:spPr/>
    </dgm:pt>
    <dgm:pt modelId="{1F883B34-7D16-2145-91BE-96B8D5DD4950}" type="pres">
      <dgm:prSet presAssocID="{81FC0E50-FA4B-2C43-AF30-D37756601DA1}" presName="connectorText" presStyleLbl="sibTrans1D1" presStyleIdx="3" presStyleCnt="5"/>
      <dgm:spPr/>
    </dgm:pt>
    <dgm:pt modelId="{1B473F14-5745-2142-A485-49DEF0627E45}" type="pres">
      <dgm:prSet presAssocID="{764B406B-7987-FE43-83F5-88552D637E78}" presName="node" presStyleLbl="node1" presStyleIdx="4" presStyleCnt="6">
        <dgm:presLayoutVars>
          <dgm:bulletEnabled val="1"/>
        </dgm:presLayoutVars>
      </dgm:prSet>
      <dgm:spPr/>
    </dgm:pt>
    <dgm:pt modelId="{8F856AC1-EF9C-4F48-9579-4F643D3CAAAC}" type="pres">
      <dgm:prSet presAssocID="{864B4615-4BD8-5B4A-9F20-13D86D8A87CC}" presName="sibTrans" presStyleLbl="sibTrans1D1" presStyleIdx="4" presStyleCnt="5"/>
      <dgm:spPr/>
    </dgm:pt>
    <dgm:pt modelId="{F65420C9-BBB0-094B-AB2F-51087458E686}" type="pres">
      <dgm:prSet presAssocID="{864B4615-4BD8-5B4A-9F20-13D86D8A87CC}" presName="connectorText" presStyleLbl="sibTrans1D1" presStyleIdx="4" presStyleCnt="5"/>
      <dgm:spPr/>
    </dgm:pt>
    <dgm:pt modelId="{5792175A-759B-8C40-B8D8-FAFD2128E181}" type="pres">
      <dgm:prSet presAssocID="{F21C5F12-9217-1B4C-95F8-9A02A516D6EE}" presName="node" presStyleLbl="node1" presStyleIdx="5" presStyleCnt="6">
        <dgm:presLayoutVars>
          <dgm:bulletEnabled val="1"/>
        </dgm:presLayoutVars>
      </dgm:prSet>
      <dgm:spPr/>
    </dgm:pt>
  </dgm:ptLst>
  <dgm:cxnLst>
    <dgm:cxn modelId="{C65DA300-DE43-8B4B-B431-A1037C62C4FB}" srcId="{BFC7FA73-5B47-4221-9228-19E1E92CBBDB}" destId="{C36521D8-54EA-154F-852C-5357863BB25A}" srcOrd="3" destOrd="0" parTransId="{FA0DD275-AFD7-AC4F-AF0E-2B663E3A7994}" sibTransId="{81FC0E50-FA4B-2C43-AF30-D37756601DA1}"/>
    <dgm:cxn modelId="{EF68060A-0B38-D54A-8CC6-98C1A388B5E8}" srcId="{BFC7FA73-5B47-4221-9228-19E1E92CBBDB}" destId="{DC61227B-1BB3-E147-A209-19EB15E9B03C}" srcOrd="2" destOrd="0" parTransId="{1B191C2A-8CC0-4849-B436-9A214369B90F}" sibTransId="{6BA1A8E7-7116-B04B-9750-60D66610A274}"/>
    <dgm:cxn modelId="{C4E0F510-6435-9745-9E2D-577D83873CAD}" type="presOf" srcId="{9140E358-797A-496D-A180-AC298D122115}" destId="{6638D388-CBA0-3249-912F-EC88FC7BEF07}" srcOrd="0" destOrd="0" presId="urn:microsoft.com/office/officeart/2016/7/layout/RepeatingBendingProcessNew"/>
    <dgm:cxn modelId="{CF4B3233-81B9-8145-946B-4BCFD091BA59}" type="presOf" srcId="{81FC0E50-FA4B-2C43-AF30-D37756601DA1}" destId="{E82AF807-4A3E-E941-991A-2F06FC51B3CB}" srcOrd="0" destOrd="0" presId="urn:microsoft.com/office/officeart/2016/7/layout/RepeatingBendingProcessNew"/>
    <dgm:cxn modelId="{D2CCE55D-0A72-DC40-A38B-6E435EA35F12}" type="presOf" srcId="{E2224EB1-D682-CC43-8275-8D0194EA7CB8}" destId="{C42A3271-73C6-4D4B-B3ED-B8B354559EF0}" srcOrd="1" destOrd="0" presId="urn:microsoft.com/office/officeart/2016/7/layout/RepeatingBendingProcessNew"/>
    <dgm:cxn modelId="{2CF3D86C-F877-1C4D-8BDB-8E8102586A47}" type="presOf" srcId="{DC61227B-1BB3-E147-A209-19EB15E9B03C}" destId="{4832A50C-BF44-1245-9967-6F8C98318DA0}" srcOrd="0" destOrd="0" presId="urn:microsoft.com/office/officeart/2016/7/layout/RepeatingBendingProcessNew"/>
    <dgm:cxn modelId="{00906777-4ABB-B54F-98F5-269E0AB6A141}" type="presOf" srcId="{764B406B-7987-FE43-83F5-88552D637E78}" destId="{1B473F14-5745-2142-A485-49DEF0627E45}" srcOrd="0" destOrd="0" presId="urn:microsoft.com/office/officeart/2016/7/layout/RepeatingBendingProcessNew"/>
    <dgm:cxn modelId="{58D28782-E80A-4044-A0E0-01C465DC5B48}" type="presOf" srcId="{864B4615-4BD8-5B4A-9F20-13D86D8A87CC}" destId="{F65420C9-BBB0-094B-AB2F-51087458E686}" srcOrd="1" destOrd="0" presId="urn:microsoft.com/office/officeart/2016/7/layout/RepeatingBendingProcessNew"/>
    <dgm:cxn modelId="{BA1FED8D-063C-A942-A018-CD9C287CF06D}" srcId="{BFC7FA73-5B47-4221-9228-19E1E92CBBDB}" destId="{F21C5F12-9217-1B4C-95F8-9A02A516D6EE}" srcOrd="5" destOrd="0" parTransId="{24754110-F30B-6C4A-9378-08408A0E1363}" sibTransId="{81270391-1342-4E48-9CD6-DD2DC63594FB}"/>
    <dgm:cxn modelId="{B4F42EA8-70D9-6745-89D2-7DAEB188DA39}" srcId="{BFC7FA73-5B47-4221-9228-19E1E92CBBDB}" destId="{764B406B-7987-FE43-83F5-88552D637E78}" srcOrd="4" destOrd="0" parTransId="{55EAC7B1-4407-314E-9BFE-445D3A223F1D}" sibTransId="{864B4615-4BD8-5B4A-9F20-13D86D8A87CC}"/>
    <dgm:cxn modelId="{903540A9-C203-7B4F-8DC3-A2EFF58F0F69}" type="presOf" srcId="{9140E358-797A-496D-A180-AC298D122115}" destId="{C45A6916-0A51-2E4F-9A4D-D0E9B4085A3F}" srcOrd="1" destOrd="0" presId="urn:microsoft.com/office/officeart/2016/7/layout/RepeatingBendingProcessNew"/>
    <dgm:cxn modelId="{56DC86AB-FB4C-854E-9BF1-1AE55A4DB383}" type="presOf" srcId="{E2224EB1-D682-CC43-8275-8D0194EA7CB8}" destId="{AF32251A-C76E-FA48-9D54-2C5651386B2D}" srcOrd="0" destOrd="0" presId="urn:microsoft.com/office/officeart/2016/7/layout/RepeatingBendingProcessNew"/>
    <dgm:cxn modelId="{881F4FAE-EEA8-A940-8D4C-81F4EC2D2D5B}" type="presOf" srcId="{81FC0E50-FA4B-2C43-AF30-D37756601DA1}" destId="{1F883B34-7D16-2145-91BE-96B8D5DD4950}" srcOrd="1" destOrd="0" presId="urn:microsoft.com/office/officeart/2016/7/layout/RepeatingBendingProcessNew"/>
    <dgm:cxn modelId="{6835D6C7-21BE-7743-8510-70A54BE83AEC}" type="presOf" srcId="{921E36FE-8752-4633-A478-56CB3284D5C3}" destId="{01257F2F-58A7-9946-A913-BC911CDAAB59}" srcOrd="0" destOrd="0" presId="urn:microsoft.com/office/officeart/2016/7/layout/RepeatingBendingProcessNew"/>
    <dgm:cxn modelId="{C43448C9-9F7C-AE44-AC7E-0FBEE3F281B3}" type="presOf" srcId="{6BA1A8E7-7116-B04B-9750-60D66610A274}" destId="{3A21AB3F-B00F-7F46-9317-9A245DAEED1C}" srcOrd="0" destOrd="0" presId="urn:microsoft.com/office/officeart/2016/7/layout/RepeatingBendingProcessNew"/>
    <dgm:cxn modelId="{28E6FCD2-C581-ED4E-B791-FADDBDD63735}" type="presOf" srcId="{058E6285-0B4B-934C-B37A-A0B3211C15DF}" destId="{243B50AC-05CC-3E40-90E6-9F37F0817F38}" srcOrd="0" destOrd="0" presId="urn:microsoft.com/office/officeart/2016/7/layout/RepeatingBendingProcessNew"/>
    <dgm:cxn modelId="{38E1A3D7-6D39-A843-AD97-782772F74434}" type="presOf" srcId="{BFC7FA73-5B47-4221-9228-19E1E92CBBDB}" destId="{C3886D4B-5BD9-D54A-BACC-74949B979BBB}" srcOrd="0" destOrd="0" presId="urn:microsoft.com/office/officeart/2016/7/layout/RepeatingBendingProcessNew"/>
    <dgm:cxn modelId="{6D0B01DF-59DC-3646-B3E0-3A6B78CA3E21}" type="presOf" srcId="{F21C5F12-9217-1B4C-95F8-9A02A516D6EE}" destId="{5792175A-759B-8C40-B8D8-FAFD2128E181}" srcOrd="0" destOrd="0" presId="urn:microsoft.com/office/officeart/2016/7/layout/RepeatingBendingProcessNew"/>
    <dgm:cxn modelId="{A52DFFE9-BA84-164C-8AA4-1A1599EFE6B5}" srcId="{BFC7FA73-5B47-4221-9228-19E1E92CBBDB}" destId="{058E6285-0B4B-934C-B37A-A0B3211C15DF}" srcOrd="1" destOrd="0" parTransId="{2558CB94-513B-0A43-9AED-918A909122B4}" sibTransId="{E2224EB1-D682-CC43-8275-8D0194EA7CB8}"/>
    <dgm:cxn modelId="{6819D7EB-7505-9442-B856-A289961E1799}" type="presOf" srcId="{6BA1A8E7-7116-B04B-9750-60D66610A274}" destId="{E4F2E5A9-86E9-3049-93EE-AF240D84D5E6}" srcOrd="1" destOrd="0" presId="urn:microsoft.com/office/officeart/2016/7/layout/RepeatingBendingProcessNew"/>
    <dgm:cxn modelId="{B956F4F3-0385-40EF-A141-D41287B17967}" srcId="{BFC7FA73-5B47-4221-9228-19E1E92CBBDB}" destId="{921E36FE-8752-4633-A478-56CB3284D5C3}" srcOrd="0" destOrd="0" parTransId="{50D46B93-EA50-4D10-9843-F32F0ED62727}" sibTransId="{9140E358-797A-496D-A180-AC298D122115}"/>
    <dgm:cxn modelId="{83DE35F5-48D2-6843-98D8-64018172ED52}" type="presOf" srcId="{C36521D8-54EA-154F-852C-5357863BB25A}" destId="{276CFA53-DFED-C14D-8B9F-BCACD571A70A}" srcOrd="0" destOrd="0" presId="urn:microsoft.com/office/officeart/2016/7/layout/RepeatingBendingProcessNew"/>
    <dgm:cxn modelId="{8660DBFE-AF47-2147-8D0F-55C64BDDCDFD}" type="presOf" srcId="{864B4615-4BD8-5B4A-9F20-13D86D8A87CC}" destId="{8F856AC1-EF9C-4F48-9579-4F643D3CAAAC}" srcOrd="0" destOrd="0" presId="urn:microsoft.com/office/officeart/2016/7/layout/RepeatingBendingProcessNew"/>
    <dgm:cxn modelId="{68B8EF52-3DD3-D146-A532-5DD55B7A1721}" type="presParOf" srcId="{C3886D4B-5BD9-D54A-BACC-74949B979BBB}" destId="{01257F2F-58A7-9946-A913-BC911CDAAB59}" srcOrd="0" destOrd="0" presId="urn:microsoft.com/office/officeart/2016/7/layout/RepeatingBendingProcessNew"/>
    <dgm:cxn modelId="{7923872D-743C-DE43-8656-6569635CF687}" type="presParOf" srcId="{C3886D4B-5BD9-D54A-BACC-74949B979BBB}" destId="{6638D388-CBA0-3249-912F-EC88FC7BEF07}" srcOrd="1" destOrd="0" presId="urn:microsoft.com/office/officeart/2016/7/layout/RepeatingBendingProcessNew"/>
    <dgm:cxn modelId="{7537700D-18A4-2F4E-9241-57187F6DEB48}" type="presParOf" srcId="{6638D388-CBA0-3249-912F-EC88FC7BEF07}" destId="{C45A6916-0A51-2E4F-9A4D-D0E9B4085A3F}" srcOrd="0" destOrd="0" presId="urn:microsoft.com/office/officeart/2016/7/layout/RepeatingBendingProcessNew"/>
    <dgm:cxn modelId="{6C65E2F2-7B66-4A4F-A658-260EE6E126C3}" type="presParOf" srcId="{C3886D4B-5BD9-D54A-BACC-74949B979BBB}" destId="{243B50AC-05CC-3E40-90E6-9F37F0817F38}" srcOrd="2" destOrd="0" presId="urn:microsoft.com/office/officeart/2016/7/layout/RepeatingBendingProcessNew"/>
    <dgm:cxn modelId="{F265AC67-9429-ED45-BC08-0F5F996EB48C}" type="presParOf" srcId="{C3886D4B-5BD9-D54A-BACC-74949B979BBB}" destId="{AF32251A-C76E-FA48-9D54-2C5651386B2D}" srcOrd="3" destOrd="0" presId="urn:microsoft.com/office/officeart/2016/7/layout/RepeatingBendingProcessNew"/>
    <dgm:cxn modelId="{811781C1-06E5-5C43-91F3-2E7A32E11A21}" type="presParOf" srcId="{AF32251A-C76E-FA48-9D54-2C5651386B2D}" destId="{C42A3271-73C6-4D4B-B3ED-B8B354559EF0}" srcOrd="0" destOrd="0" presId="urn:microsoft.com/office/officeart/2016/7/layout/RepeatingBendingProcessNew"/>
    <dgm:cxn modelId="{CD534C6A-351C-E747-82B5-0E9858015843}" type="presParOf" srcId="{C3886D4B-5BD9-D54A-BACC-74949B979BBB}" destId="{4832A50C-BF44-1245-9967-6F8C98318DA0}" srcOrd="4" destOrd="0" presId="urn:microsoft.com/office/officeart/2016/7/layout/RepeatingBendingProcessNew"/>
    <dgm:cxn modelId="{34CF8CE5-F9C6-AF46-9B41-692E775AA8DB}" type="presParOf" srcId="{C3886D4B-5BD9-D54A-BACC-74949B979BBB}" destId="{3A21AB3F-B00F-7F46-9317-9A245DAEED1C}" srcOrd="5" destOrd="0" presId="urn:microsoft.com/office/officeart/2016/7/layout/RepeatingBendingProcessNew"/>
    <dgm:cxn modelId="{F1FE99D3-3237-5442-A21C-D2D0420B192A}" type="presParOf" srcId="{3A21AB3F-B00F-7F46-9317-9A245DAEED1C}" destId="{E4F2E5A9-86E9-3049-93EE-AF240D84D5E6}" srcOrd="0" destOrd="0" presId="urn:microsoft.com/office/officeart/2016/7/layout/RepeatingBendingProcessNew"/>
    <dgm:cxn modelId="{DFEA1549-63AA-6B42-9727-F816F7543EFD}" type="presParOf" srcId="{C3886D4B-5BD9-D54A-BACC-74949B979BBB}" destId="{276CFA53-DFED-C14D-8B9F-BCACD571A70A}" srcOrd="6" destOrd="0" presId="urn:microsoft.com/office/officeart/2016/7/layout/RepeatingBendingProcessNew"/>
    <dgm:cxn modelId="{DD2E6825-9F77-BC48-BF2D-E17A128447E3}" type="presParOf" srcId="{C3886D4B-5BD9-D54A-BACC-74949B979BBB}" destId="{E82AF807-4A3E-E941-991A-2F06FC51B3CB}" srcOrd="7" destOrd="0" presId="urn:microsoft.com/office/officeart/2016/7/layout/RepeatingBendingProcessNew"/>
    <dgm:cxn modelId="{C3E668B0-C676-6C43-8514-A3DF188209DD}" type="presParOf" srcId="{E82AF807-4A3E-E941-991A-2F06FC51B3CB}" destId="{1F883B34-7D16-2145-91BE-96B8D5DD4950}" srcOrd="0" destOrd="0" presId="urn:microsoft.com/office/officeart/2016/7/layout/RepeatingBendingProcessNew"/>
    <dgm:cxn modelId="{4BF3779B-A8AD-6041-97C7-15B64FCFCA95}" type="presParOf" srcId="{C3886D4B-5BD9-D54A-BACC-74949B979BBB}" destId="{1B473F14-5745-2142-A485-49DEF0627E45}" srcOrd="8" destOrd="0" presId="urn:microsoft.com/office/officeart/2016/7/layout/RepeatingBendingProcessNew"/>
    <dgm:cxn modelId="{03097067-50D2-8C4E-8598-93014E8D0F66}" type="presParOf" srcId="{C3886D4B-5BD9-D54A-BACC-74949B979BBB}" destId="{8F856AC1-EF9C-4F48-9579-4F643D3CAAAC}" srcOrd="9" destOrd="0" presId="urn:microsoft.com/office/officeart/2016/7/layout/RepeatingBendingProcessNew"/>
    <dgm:cxn modelId="{79CA190C-63E6-344D-9320-039C8B0411D8}" type="presParOf" srcId="{8F856AC1-EF9C-4F48-9579-4F643D3CAAAC}" destId="{F65420C9-BBB0-094B-AB2F-51087458E686}" srcOrd="0" destOrd="0" presId="urn:microsoft.com/office/officeart/2016/7/layout/RepeatingBendingProcessNew"/>
    <dgm:cxn modelId="{95143BFE-52BE-4947-B947-1A4153E10AB2}" type="presParOf" srcId="{C3886D4B-5BD9-D54A-BACC-74949B979BBB}" destId="{5792175A-759B-8C40-B8D8-FAFD2128E181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5B7F0030-BD0A-41E8-AE1B-8A11F58C0AAB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E24FA54F-2CCE-AB4A-BF1D-D56C580DB9F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000" b="1" i="0" u="none" dirty="0">
              <a:solidFill>
                <a:schemeClr val="accent4">
                  <a:lumMod val="50000"/>
                </a:schemeClr>
              </a:solidFill>
            </a:rPr>
            <a:t>Place Informatics footfall and visitor insight reporting</a:t>
          </a:r>
        </a:p>
      </dgm:t>
    </dgm:pt>
    <dgm:pt modelId="{0E4278B1-E29E-C041-BCF2-B34B88B443B6}" type="parTrans" cxnId="{425DC115-206E-8740-9B13-F250C02FF701}">
      <dgm:prSet/>
      <dgm:spPr/>
      <dgm:t>
        <a:bodyPr/>
        <a:lstStyle/>
        <a:p>
          <a:endParaRPr lang="en-GB"/>
        </a:p>
      </dgm:t>
    </dgm:pt>
    <dgm:pt modelId="{5F3C0C30-1DCB-4D4E-913A-8976AD9EC4B6}" type="sibTrans" cxnId="{425DC115-206E-8740-9B13-F250C02FF701}">
      <dgm:prSet/>
      <dgm:spPr/>
      <dgm:t>
        <a:bodyPr/>
        <a:lstStyle/>
        <a:p>
          <a:endParaRPr lang="en-GB"/>
        </a:p>
      </dgm:t>
    </dgm:pt>
    <dgm:pt modelId="{C5F81E2F-7653-AF42-A55C-871F84F60DA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000" b="1" i="0" u="none" dirty="0">
              <a:solidFill>
                <a:schemeClr val="accent4">
                  <a:lumMod val="50000"/>
                </a:schemeClr>
              </a:solidFill>
            </a:rPr>
            <a:t>Promotion of Farnham as a destination</a:t>
          </a:r>
        </a:p>
      </dgm:t>
    </dgm:pt>
    <dgm:pt modelId="{E7C90F3E-8021-3D42-BA3B-119E77F6D09D}" type="parTrans" cxnId="{346C8150-75E8-BB42-B4D3-5EB97AFA8A19}">
      <dgm:prSet/>
      <dgm:spPr/>
      <dgm:t>
        <a:bodyPr/>
        <a:lstStyle/>
        <a:p>
          <a:endParaRPr lang="en-GB"/>
        </a:p>
      </dgm:t>
    </dgm:pt>
    <dgm:pt modelId="{9CB5BC72-E41F-854F-AF06-D5400624AA57}" type="sibTrans" cxnId="{346C8150-75E8-BB42-B4D3-5EB97AFA8A19}">
      <dgm:prSet/>
      <dgm:spPr/>
      <dgm:t>
        <a:bodyPr/>
        <a:lstStyle/>
        <a:p>
          <a:endParaRPr lang="en-GB"/>
        </a:p>
      </dgm:t>
    </dgm:pt>
    <dgm:pt modelId="{8575016E-2033-4F4E-95C9-C2506FFEDA1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000" b="1" i="0" u="none" dirty="0">
              <a:solidFill>
                <a:schemeClr val="accent4">
                  <a:lumMod val="50000"/>
                </a:schemeClr>
              </a:solidFill>
            </a:rPr>
            <a:t>Collaborated with local organisations to improve the visitor experience. </a:t>
          </a:r>
        </a:p>
      </dgm:t>
    </dgm:pt>
    <dgm:pt modelId="{94459382-F557-D245-80AC-98EB05FCDF48}" type="parTrans" cxnId="{213BF7C4-7524-4D40-932E-AF97BFEA2A25}">
      <dgm:prSet/>
      <dgm:spPr/>
      <dgm:t>
        <a:bodyPr/>
        <a:lstStyle/>
        <a:p>
          <a:endParaRPr lang="en-GB"/>
        </a:p>
      </dgm:t>
    </dgm:pt>
    <dgm:pt modelId="{F79CBA14-422D-E14B-87EE-8A8763001DA4}" type="sibTrans" cxnId="{213BF7C4-7524-4D40-932E-AF97BFEA2A25}">
      <dgm:prSet/>
      <dgm:spPr/>
      <dgm:t>
        <a:bodyPr/>
        <a:lstStyle/>
        <a:p>
          <a:endParaRPr lang="en-GB"/>
        </a:p>
      </dgm:t>
    </dgm:pt>
    <dgm:pt modelId="{8529963C-494B-F043-85AC-BE0ECE906B5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000" b="1" i="0" u="none" dirty="0">
              <a:solidFill>
                <a:schemeClr val="accent4">
                  <a:lumMod val="50000"/>
                </a:schemeClr>
              </a:solidFill>
            </a:rPr>
            <a:t>Represented BID members’ interests during FIP</a:t>
          </a:r>
        </a:p>
      </dgm:t>
    </dgm:pt>
    <dgm:pt modelId="{8E93D6A2-256E-4B47-A1E5-824098617AFC}" type="parTrans" cxnId="{BBDB73F5-2047-8448-8A50-A66BBEA4C776}">
      <dgm:prSet/>
      <dgm:spPr/>
      <dgm:t>
        <a:bodyPr/>
        <a:lstStyle/>
        <a:p>
          <a:endParaRPr lang="en-GB"/>
        </a:p>
      </dgm:t>
    </dgm:pt>
    <dgm:pt modelId="{7A4996E9-C29A-074F-9894-484219E79EF9}" type="sibTrans" cxnId="{BBDB73F5-2047-8448-8A50-A66BBEA4C776}">
      <dgm:prSet/>
      <dgm:spPr/>
      <dgm:t>
        <a:bodyPr/>
        <a:lstStyle/>
        <a:p>
          <a:endParaRPr lang="en-GB"/>
        </a:p>
      </dgm:t>
    </dgm:pt>
    <dgm:pt modelId="{C8FD18D8-F5F0-BE41-9033-2B62347B636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000" b="1" i="0" u="none" dirty="0">
              <a:solidFill>
                <a:schemeClr val="accent4">
                  <a:lumMod val="50000"/>
                </a:schemeClr>
              </a:solidFill>
            </a:rPr>
            <a:t>Enhanced visitor information and destination marketing</a:t>
          </a:r>
        </a:p>
      </dgm:t>
    </dgm:pt>
    <dgm:pt modelId="{34E602FB-FBF0-4E4B-8358-DE5163C14365}" type="parTrans" cxnId="{FA3DBBF3-DB86-6341-B21E-8B16DD973569}">
      <dgm:prSet/>
      <dgm:spPr/>
      <dgm:t>
        <a:bodyPr/>
        <a:lstStyle/>
        <a:p>
          <a:endParaRPr lang="en-GB"/>
        </a:p>
      </dgm:t>
    </dgm:pt>
    <dgm:pt modelId="{56C2BFB1-FE26-3C47-9C6D-ECE29928B4F0}" type="sibTrans" cxnId="{FA3DBBF3-DB86-6341-B21E-8B16DD973569}">
      <dgm:prSet/>
      <dgm:spPr/>
      <dgm:t>
        <a:bodyPr/>
        <a:lstStyle/>
        <a:p>
          <a:endParaRPr lang="en-GB"/>
        </a:p>
      </dgm:t>
    </dgm:pt>
    <dgm:pt modelId="{F027112A-7B5D-9D4B-9BD8-1CE723A3634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000" b="1" i="0" u="none" dirty="0">
              <a:solidFill>
                <a:schemeClr val="accent4">
                  <a:lumMod val="50000"/>
                </a:schemeClr>
              </a:solidFill>
            </a:rPr>
            <a:t>Ongoing engagement on access and town centre issues, including monthly FIP meetings. </a:t>
          </a:r>
        </a:p>
      </dgm:t>
    </dgm:pt>
    <dgm:pt modelId="{B55970D4-3A44-1D49-B84E-1172549EE6A5}" type="parTrans" cxnId="{B764AA5E-8C58-084D-BD2B-3C48EA2BCF6B}">
      <dgm:prSet/>
      <dgm:spPr/>
      <dgm:t>
        <a:bodyPr/>
        <a:lstStyle/>
        <a:p>
          <a:endParaRPr lang="en-GB"/>
        </a:p>
      </dgm:t>
    </dgm:pt>
    <dgm:pt modelId="{C67BA719-16CA-B245-AE17-69C3B82E9B06}" type="sibTrans" cxnId="{B764AA5E-8C58-084D-BD2B-3C48EA2BCF6B}">
      <dgm:prSet/>
      <dgm:spPr/>
      <dgm:t>
        <a:bodyPr/>
        <a:lstStyle/>
        <a:p>
          <a:endParaRPr lang="en-GB"/>
        </a:p>
      </dgm:t>
    </dgm:pt>
    <dgm:pt modelId="{AFCEAFEC-2135-CA4F-A58B-A158A3FD9F9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000" b="1" i="0" u="none" dirty="0">
              <a:solidFill>
                <a:schemeClr val="accent4">
                  <a:lumMod val="50000"/>
                </a:schemeClr>
              </a:solidFill>
            </a:rPr>
            <a:t>Via the Make It Farnham website and social media editorial.</a:t>
          </a:r>
        </a:p>
      </dgm:t>
    </dgm:pt>
    <dgm:pt modelId="{A7CA3ED0-85C9-DA4F-9EF2-C36AA3D7BAAA}" type="parTrans" cxnId="{3666B477-CAB0-BF44-8CA1-301B4048C375}">
      <dgm:prSet/>
      <dgm:spPr/>
      <dgm:t>
        <a:bodyPr/>
        <a:lstStyle/>
        <a:p>
          <a:endParaRPr lang="en-GB"/>
        </a:p>
      </dgm:t>
    </dgm:pt>
    <dgm:pt modelId="{8062B279-3B9E-844A-A1BA-DC0AAF68C490}" type="sibTrans" cxnId="{3666B477-CAB0-BF44-8CA1-301B4048C375}">
      <dgm:prSet/>
      <dgm:spPr/>
      <dgm:t>
        <a:bodyPr/>
        <a:lstStyle/>
        <a:p>
          <a:endParaRPr lang="en-GB"/>
        </a:p>
      </dgm:t>
    </dgm:pt>
    <dgm:pt modelId="{6A0D2852-5833-452F-976B-0A4DF787B92C}" type="pres">
      <dgm:prSet presAssocID="{5B7F0030-BD0A-41E8-AE1B-8A11F58C0AAB}" presName="root" presStyleCnt="0">
        <dgm:presLayoutVars>
          <dgm:dir/>
          <dgm:resizeHandles val="exact"/>
        </dgm:presLayoutVars>
      </dgm:prSet>
      <dgm:spPr/>
    </dgm:pt>
    <dgm:pt modelId="{DF3646AB-F32D-924E-87C4-F7F672B46932}" type="pres">
      <dgm:prSet presAssocID="{E24FA54F-2CCE-AB4A-BF1D-D56C580DB9F3}" presName="compNode" presStyleCnt="0"/>
      <dgm:spPr/>
    </dgm:pt>
    <dgm:pt modelId="{2DE68816-CF0F-4D46-82AB-82F189F9DBF5}" type="pres">
      <dgm:prSet presAssocID="{E24FA54F-2CCE-AB4A-BF1D-D56C580DB9F3}" presName="bgRect" presStyleLbl="bgShp" presStyleIdx="0" presStyleCnt="7"/>
      <dgm:spPr/>
    </dgm:pt>
    <dgm:pt modelId="{3C44B35A-0D3C-8E46-9F2A-A8FE1BD566DD}" type="pres">
      <dgm:prSet presAssocID="{E24FA54F-2CCE-AB4A-BF1D-D56C580DB9F3}" presName="iconRect" presStyleLbl="node1" presStyleIdx="0" presStyleCnt="7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levator outline"/>
        </a:ext>
      </dgm:extLst>
    </dgm:pt>
    <dgm:pt modelId="{E9C426CB-5A16-F441-8DA9-2BD05EF595DD}" type="pres">
      <dgm:prSet presAssocID="{E24FA54F-2CCE-AB4A-BF1D-D56C580DB9F3}" presName="spaceRect" presStyleCnt="0"/>
      <dgm:spPr/>
    </dgm:pt>
    <dgm:pt modelId="{2D2FA848-AE3D-8D47-A901-968875C5B471}" type="pres">
      <dgm:prSet presAssocID="{E24FA54F-2CCE-AB4A-BF1D-D56C580DB9F3}" presName="parTx" presStyleLbl="revTx" presStyleIdx="0" presStyleCnt="7">
        <dgm:presLayoutVars>
          <dgm:chMax val="0"/>
          <dgm:chPref val="0"/>
        </dgm:presLayoutVars>
      </dgm:prSet>
      <dgm:spPr/>
    </dgm:pt>
    <dgm:pt modelId="{57EC9BA7-1BC8-8F4C-ADA3-0232ECE51A06}" type="pres">
      <dgm:prSet presAssocID="{5F3C0C30-1DCB-4D4E-913A-8976AD9EC4B6}" presName="sibTrans" presStyleCnt="0"/>
      <dgm:spPr/>
    </dgm:pt>
    <dgm:pt modelId="{07B6277F-E724-5849-A293-AF8A59579284}" type="pres">
      <dgm:prSet presAssocID="{F027112A-7B5D-9D4B-9BD8-1CE723A36345}" presName="compNode" presStyleCnt="0"/>
      <dgm:spPr/>
    </dgm:pt>
    <dgm:pt modelId="{98ABC572-92E3-B742-8A65-748683CC41CF}" type="pres">
      <dgm:prSet presAssocID="{F027112A-7B5D-9D4B-9BD8-1CE723A36345}" presName="bgRect" presStyleLbl="bgShp" presStyleIdx="1" presStyleCnt="7"/>
      <dgm:spPr/>
    </dgm:pt>
    <dgm:pt modelId="{EDDFB669-55CB-B143-B72A-4B331DC01BC0}" type="pres">
      <dgm:prSet presAssocID="{F027112A-7B5D-9D4B-9BD8-1CE723A36345}" presName="iconRect" presStyleLbl="node1" presStyleIdx="1" presStyleCnt="7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ddress Book with solid fill"/>
        </a:ext>
      </dgm:extLst>
    </dgm:pt>
    <dgm:pt modelId="{E08CF4E2-B5EB-5641-BA6F-457A4AFF7B15}" type="pres">
      <dgm:prSet presAssocID="{F027112A-7B5D-9D4B-9BD8-1CE723A36345}" presName="spaceRect" presStyleCnt="0"/>
      <dgm:spPr/>
    </dgm:pt>
    <dgm:pt modelId="{A4C1F2F8-7125-A941-AF5A-DDC0AFE2E51F}" type="pres">
      <dgm:prSet presAssocID="{F027112A-7B5D-9D4B-9BD8-1CE723A36345}" presName="parTx" presStyleLbl="revTx" presStyleIdx="1" presStyleCnt="7">
        <dgm:presLayoutVars>
          <dgm:chMax val="0"/>
          <dgm:chPref val="0"/>
        </dgm:presLayoutVars>
      </dgm:prSet>
      <dgm:spPr/>
    </dgm:pt>
    <dgm:pt modelId="{AEAC6EE3-BBA0-BA4C-95EA-1493698A7711}" type="pres">
      <dgm:prSet presAssocID="{C67BA719-16CA-B245-AE17-69C3B82E9B06}" presName="sibTrans" presStyleCnt="0"/>
      <dgm:spPr/>
    </dgm:pt>
    <dgm:pt modelId="{7DE1B642-5593-0847-939D-522051242465}" type="pres">
      <dgm:prSet presAssocID="{C5F81E2F-7653-AF42-A55C-871F84F60DA5}" presName="compNode" presStyleCnt="0"/>
      <dgm:spPr/>
    </dgm:pt>
    <dgm:pt modelId="{B6A6EF11-ABA3-364F-A65B-4014EF0806C7}" type="pres">
      <dgm:prSet presAssocID="{C5F81E2F-7653-AF42-A55C-871F84F60DA5}" presName="bgRect" presStyleLbl="bgShp" presStyleIdx="2" presStyleCnt="7"/>
      <dgm:spPr/>
    </dgm:pt>
    <dgm:pt modelId="{7A799CC7-2534-0340-92E1-ED33C2CDE499}" type="pres">
      <dgm:prSet presAssocID="{C5F81E2F-7653-AF42-A55C-871F84F60DA5}" presName="iconRect" presStyleLbl="node1" presStyleIdx="2" presStyleCnt="7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irection with solid fill"/>
        </a:ext>
      </dgm:extLst>
    </dgm:pt>
    <dgm:pt modelId="{3502ADAC-9BFA-B245-9F6D-14C788781D50}" type="pres">
      <dgm:prSet presAssocID="{C5F81E2F-7653-AF42-A55C-871F84F60DA5}" presName="spaceRect" presStyleCnt="0"/>
      <dgm:spPr/>
    </dgm:pt>
    <dgm:pt modelId="{719832DB-07B0-EF4E-9226-9C1EBBA3E6B6}" type="pres">
      <dgm:prSet presAssocID="{C5F81E2F-7653-AF42-A55C-871F84F60DA5}" presName="parTx" presStyleLbl="revTx" presStyleIdx="2" presStyleCnt="7">
        <dgm:presLayoutVars>
          <dgm:chMax val="0"/>
          <dgm:chPref val="0"/>
        </dgm:presLayoutVars>
      </dgm:prSet>
      <dgm:spPr/>
    </dgm:pt>
    <dgm:pt modelId="{FD634283-6AE9-CC4A-AE82-24486A76B7BB}" type="pres">
      <dgm:prSet presAssocID="{9CB5BC72-E41F-854F-AF06-D5400624AA57}" presName="sibTrans" presStyleCnt="0"/>
      <dgm:spPr/>
    </dgm:pt>
    <dgm:pt modelId="{54D0DDD9-1BCE-2443-AE9C-464F0BE7AE7C}" type="pres">
      <dgm:prSet presAssocID="{C8FD18D8-F5F0-BE41-9033-2B62347B636A}" presName="compNode" presStyleCnt="0"/>
      <dgm:spPr/>
    </dgm:pt>
    <dgm:pt modelId="{295FA5C3-CC4E-A34E-9AEC-886BEECFCB5D}" type="pres">
      <dgm:prSet presAssocID="{C8FD18D8-F5F0-BE41-9033-2B62347B636A}" presName="bgRect" presStyleLbl="bgShp" presStyleIdx="3" presStyleCnt="7"/>
      <dgm:spPr/>
    </dgm:pt>
    <dgm:pt modelId="{F1B32EB0-6DEC-D048-805E-CBD3E4BFFC24}" type="pres">
      <dgm:prSet presAssocID="{C8FD18D8-F5F0-BE41-9033-2B62347B636A}" presName="iconRect" presStyleLbl="node1" presStyleIdx="3" presStyleCnt="7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ouse outline"/>
        </a:ext>
      </dgm:extLst>
    </dgm:pt>
    <dgm:pt modelId="{8A1431FE-E127-B649-8025-445B30978476}" type="pres">
      <dgm:prSet presAssocID="{C8FD18D8-F5F0-BE41-9033-2B62347B636A}" presName="spaceRect" presStyleCnt="0"/>
      <dgm:spPr/>
    </dgm:pt>
    <dgm:pt modelId="{BE0D4F9A-D123-3847-9F20-D401D8FF5CD2}" type="pres">
      <dgm:prSet presAssocID="{C8FD18D8-F5F0-BE41-9033-2B62347B636A}" presName="parTx" presStyleLbl="revTx" presStyleIdx="3" presStyleCnt="7">
        <dgm:presLayoutVars>
          <dgm:chMax val="0"/>
          <dgm:chPref val="0"/>
        </dgm:presLayoutVars>
      </dgm:prSet>
      <dgm:spPr/>
    </dgm:pt>
    <dgm:pt modelId="{9B2F405B-1577-BE43-A48D-2A6A4BD25D0D}" type="pres">
      <dgm:prSet presAssocID="{56C2BFB1-FE26-3C47-9C6D-ECE29928B4F0}" presName="sibTrans" presStyleCnt="0"/>
      <dgm:spPr/>
    </dgm:pt>
    <dgm:pt modelId="{174D8E59-E7E1-4C4F-9516-566D71121351}" type="pres">
      <dgm:prSet presAssocID="{AFCEAFEC-2135-CA4F-A58B-A158A3FD9F9B}" presName="compNode" presStyleCnt="0"/>
      <dgm:spPr/>
    </dgm:pt>
    <dgm:pt modelId="{F24A1296-854D-1649-8DAA-27F1077741BA}" type="pres">
      <dgm:prSet presAssocID="{AFCEAFEC-2135-CA4F-A58B-A158A3FD9F9B}" presName="bgRect" presStyleLbl="bgShp" presStyleIdx="4" presStyleCnt="7"/>
      <dgm:spPr/>
    </dgm:pt>
    <dgm:pt modelId="{1098AF16-F44A-0D4A-833E-DD1B27350ABB}" type="pres">
      <dgm:prSet presAssocID="{AFCEAFEC-2135-CA4F-A58B-A158A3FD9F9B}" presName="iconRect" presStyleLbl="node1" presStyleIdx="4" presStyleCnt="7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nternet with solid fill"/>
        </a:ext>
      </dgm:extLst>
    </dgm:pt>
    <dgm:pt modelId="{31F546C8-AAEC-6A44-9B7C-98F35CA52B8F}" type="pres">
      <dgm:prSet presAssocID="{AFCEAFEC-2135-CA4F-A58B-A158A3FD9F9B}" presName="spaceRect" presStyleCnt="0"/>
      <dgm:spPr/>
    </dgm:pt>
    <dgm:pt modelId="{2C178601-527A-0C4A-97AA-8255BA046895}" type="pres">
      <dgm:prSet presAssocID="{AFCEAFEC-2135-CA4F-A58B-A158A3FD9F9B}" presName="parTx" presStyleLbl="revTx" presStyleIdx="4" presStyleCnt="7">
        <dgm:presLayoutVars>
          <dgm:chMax val="0"/>
          <dgm:chPref val="0"/>
        </dgm:presLayoutVars>
      </dgm:prSet>
      <dgm:spPr/>
    </dgm:pt>
    <dgm:pt modelId="{A9003787-1F4A-F94B-B474-398D4B4683FE}" type="pres">
      <dgm:prSet presAssocID="{8062B279-3B9E-844A-A1BA-DC0AAF68C490}" presName="sibTrans" presStyleCnt="0"/>
      <dgm:spPr/>
    </dgm:pt>
    <dgm:pt modelId="{E3178BFF-B480-964D-BED2-83F04E1ED6D4}" type="pres">
      <dgm:prSet presAssocID="{8575016E-2033-4F4E-95C9-C2506FFEDA1E}" presName="compNode" presStyleCnt="0"/>
      <dgm:spPr/>
    </dgm:pt>
    <dgm:pt modelId="{12CF077F-C0B1-4A4E-BA3B-50FCC23CFF78}" type="pres">
      <dgm:prSet presAssocID="{8575016E-2033-4F4E-95C9-C2506FFEDA1E}" presName="bgRect" presStyleLbl="bgShp" presStyleIdx="5" presStyleCnt="7"/>
      <dgm:spPr/>
    </dgm:pt>
    <dgm:pt modelId="{DBD01232-C87F-E24F-93C4-D03A1D830155}" type="pres">
      <dgm:prSet presAssocID="{8575016E-2033-4F4E-95C9-C2506FFEDA1E}" presName="iconRect" presStyleLbl="node1" presStyleIdx="5" presStyleCnt="7"/>
      <dgm:spPr>
        <a:blipFill>
          <a:blip xmlns:r="http://schemas.openxmlformats.org/officeDocument/2006/relationships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usiness Growth with solid fill"/>
        </a:ext>
      </dgm:extLst>
    </dgm:pt>
    <dgm:pt modelId="{C6117FDE-8685-AA4A-A981-EE05B9E26356}" type="pres">
      <dgm:prSet presAssocID="{8575016E-2033-4F4E-95C9-C2506FFEDA1E}" presName="spaceRect" presStyleCnt="0"/>
      <dgm:spPr/>
    </dgm:pt>
    <dgm:pt modelId="{F7ACDE9B-4D9F-BA4F-AC42-A170A36A4D51}" type="pres">
      <dgm:prSet presAssocID="{8575016E-2033-4F4E-95C9-C2506FFEDA1E}" presName="parTx" presStyleLbl="revTx" presStyleIdx="5" presStyleCnt="7">
        <dgm:presLayoutVars>
          <dgm:chMax val="0"/>
          <dgm:chPref val="0"/>
        </dgm:presLayoutVars>
      </dgm:prSet>
      <dgm:spPr/>
    </dgm:pt>
    <dgm:pt modelId="{9DD6E64A-C9B6-3343-816F-F16E6499789A}" type="pres">
      <dgm:prSet presAssocID="{F79CBA14-422D-E14B-87EE-8A8763001DA4}" presName="sibTrans" presStyleCnt="0"/>
      <dgm:spPr/>
    </dgm:pt>
    <dgm:pt modelId="{3A5CD180-37FC-534B-A0F6-E6A29101F63B}" type="pres">
      <dgm:prSet presAssocID="{8529963C-494B-F043-85AC-BE0ECE906B51}" presName="compNode" presStyleCnt="0"/>
      <dgm:spPr/>
    </dgm:pt>
    <dgm:pt modelId="{479EFE21-F770-A446-A45B-7E3B869DEBB3}" type="pres">
      <dgm:prSet presAssocID="{8529963C-494B-F043-85AC-BE0ECE906B51}" presName="bgRect" presStyleLbl="bgShp" presStyleIdx="6" presStyleCnt="7"/>
      <dgm:spPr/>
    </dgm:pt>
    <dgm:pt modelId="{7E4424B4-875B-ED45-8A12-011E08DCF6BA}" type="pres">
      <dgm:prSet presAssocID="{8529963C-494B-F043-85AC-BE0ECE906B51}" presName="iconRect" presStyleLbl="node1" presStyleIdx="6" presStyleCnt="7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ork In Road with solid fill"/>
        </a:ext>
      </dgm:extLst>
    </dgm:pt>
    <dgm:pt modelId="{37F5BCE8-8EA7-9344-903E-D91A40489799}" type="pres">
      <dgm:prSet presAssocID="{8529963C-494B-F043-85AC-BE0ECE906B51}" presName="spaceRect" presStyleCnt="0"/>
      <dgm:spPr/>
    </dgm:pt>
    <dgm:pt modelId="{0CB77064-2648-DA49-9557-9D3F5978F3B2}" type="pres">
      <dgm:prSet presAssocID="{8529963C-494B-F043-85AC-BE0ECE906B51}" presName="parTx" presStyleLbl="revTx" presStyleIdx="6" presStyleCnt="7">
        <dgm:presLayoutVars>
          <dgm:chMax val="0"/>
          <dgm:chPref val="0"/>
        </dgm:presLayoutVars>
      </dgm:prSet>
      <dgm:spPr/>
    </dgm:pt>
  </dgm:ptLst>
  <dgm:cxnLst>
    <dgm:cxn modelId="{00CE7911-36BA-FC42-95F7-5BB24A90AFEB}" type="presOf" srcId="{C5F81E2F-7653-AF42-A55C-871F84F60DA5}" destId="{719832DB-07B0-EF4E-9226-9C1EBBA3E6B6}" srcOrd="0" destOrd="0" presId="urn:microsoft.com/office/officeart/2018/2/layout/IconVerticalSolidList"/>
    <dgm:cxn modelId="{425DC115-206E-8740-9B13-F250C02FF701}" srcId="{5B7F0030-BD0A-41E8-AE1B-8A11F58C0AAB}" destId="{E24FA54F-2CCE-AB4A-BF1D-D56C580DB9F3}" srcOrd="0" destOrd="0" parTransId="{0E4278B1-E29E-C041-BCF2-B34B88B443B6}" sibTransId="{5F3C0C30-1DCB-4D4E-913A-8976AD9EC4B6}"/>
    <dgm:cxn modelId="{346C8150-75E8-BB42-B4D3-5EB97AFA8A19}" srcId="{5B7F0030-BD0A-41E8-AE1B-8A11F58C0AAB}" destId="{C5F81E2F-7653-AF42-A55C-871F84F60DA5}" srcOrd="2" destOrd="0" parTransId="{E7C90F3E-8021-3D42-BA3B-119E77F6D09D}" sibTransId="{9CB5BC72-E41F-854F-AF06-D5400624AA57}"/>
    <dgm:cxn modelId="{B764AA5E-8C58-084D-BD2B-3C48EA2BCF6B}" srcId="{5B7F0030-BD0A-41E8-AE1B-8A11F58C0AAB}" destId="{F027112A-7B5D-9D4B-9BD8-1CE723A36345}" srcOrd="1" destOrd="0" parTransId="{B55970D4-3A44-1D49-B84E-1172549EE6A5}" sibTransId="{C67BA719-16CA-B245-AE17-69C3B82E9B06}"/>
    <dgm:cxn modelId="{3666B477-CAB0-BF44-8CA1-301B4048C375}" srcId="{5B7F0030-BD0A-41E8-AE1B-8A11F58C0AAB}" destId="{AFCEAFEC-2135-CA4F-A58B-A158A3FD9F9B}" srcOrd="4" destOrd="0" parTransId="{A7CA3ED0-85C9-DA4F-9EF2-C36AA3D7BAAA}" sibTransId="{8062B279-3B9E-844A-A1BA-DC0AAF68C490}"/>
    <dgm:cxn modelId="{186C0DA1-3364-9E49-A274-0261FDC691C4}" type="presOf" srcId="{F027112A-7B5D-9D4B-9BD8-1CE723A36345}" destId="{A4C1F2F8-7125-A941-AF5A-DDC0AFE2E51F}" srcOrd="0" destOrd="0" presId="urn:microsoft.com/office/officeart/2018/2/layout/IconVerticalSolidList"/>
    <dgm:cxn modelId="{651163AC-96F6-6844-9353-A6C1D4F4D52F}" type="presOf" srcId="{C8FD18D8-F5F0-BE41-9033-2B62347B636A}" destId="{BE0D4F9A-D123-3847-9F20-D401D8FF5CD2}" srcOrd="0" destOrd="0" presId="urn:microsoft.com/office/officeart/2018/2/layout/IconVerticalSolidList"/>
    <dgm:cxn modelId="{8084AEB6-3167-2A46-8F54-070DBF364A59}" type="presOf" srcId="{E24FA54F-2CCE-AB4A-BF1D-D56C580DB9F3}" destId="{2D2FA848-AE3D-8D47-A901-968875C5B471}" srcOrd="0" destOrd="0" presId="urn:microsoft.com/office/officeart/2018/2/layout/IconVerticalSolidList"/>
    <dgm:cxn modelId="{80E2DCB9-7786-4341-AA67-22E64D6E58F6}" type="presOf" srcId="{5B7F0030-BD0A-41E8-AE1B-8A11F58C0AAB}" destId="{6A0D2852-5833-452F-976B-0A4DF787B92C}" srcOrd="0" destOrd="0" presId="urn:microsoft.com/office/officeart/2018/2/layout/IconVerticalSolidList"/>
    <dgm:cxn modelId="{9ABBB8BE-BD95-B94B-AB7B-8FCD688CC940}" type="presOf" srcId="{AFCEAFEC-2135-CA4F-A58B-A158A3FD9F9B}" destId="{2C178601-527A-0C4A-97AA-8255BA046895}" srcOrd="0" destOrd="0" presId="urn:microsoft.com/office/officeart/2018/2/layout/IconVerticalSolidList"/>
    <dgm:cxn modelId="{A9046CC3-7405-9A49-A5BE-95D31446FA88}" type="presOf" srcId="{8575016E-2033-4F4E-95C9-C2506FFEDA1E}" destId="{F7ACDE9B-4D9F-BA4F-AC42-A170A36A4D51}" srcOrd="0" destOrd="0" presId="urn:microsoft.com/office/officeart/2018/2/layout/IconVerticalSolidList"/>
    <dgm:cxn modelId="{213BF7C4-7524-4D40-932E-AF97BFEA2A25}" srcId="{5B7F0030-BD0A-41E8-AE1B-8A11F58C0AAB}" destId="{8575016E-2033-4F4E-95C9-C2506FFEDA1E}" srcOrd="5" destOrd="0" parTransId="{94459382-F557-D245-80AC-98EB05FCDF48}" sibTransId="{F79CBA14-422D-E14B-87EE-8A8763001DA4}"/>
    <dgm:cxn modelId="{F9646BDC-A179-504B-9206-F4CB88F13CA8}" type="presOf" srcId="{8529963C-494B-F043-85AC-BE0ECE906B51}" destId="{0CB77064-2648-DA49-9557-9D3F5978F3B2}" srcOrd="0" destOrd="0" presId="urn:microsoft.com/office/officeart/2018/2/layout/IconVerticalSolidList"/>
    <dgm:cxn modelId="{FA3DBBF3-DB86-6341-B21E-8B16DD973569}" srcId="{5B7F0030-BD0A-41E8-AE1B-8A11F58C0AAB}" destId="{C8FD18D8-F5F0-BE41-9033-2B62347B636A}" srcOrd="3" destOrd="0" parTransId="{34E602FB-FBF0-4E4B-8358-DE5163C14365}" sibTransId="{56C2BFB1-FE26-3C47-9C6D-ECE29928B4F0}"/>
    <dgm:cxn modelId="{BBDB73F5-2047-8448-8A50-A66BBEA4C776}" srcId="{5B7F0030-BD0A-41E8-AE1B-8A11F58C0AAB}" destId="{8529963C-494B-F043-85AC-BE0ECE906B51}" srcOrd="6" destOrd="0" parTransId="{8E93D6A2-256E-4B47-A1E5-824098617AFC}" sibTransId="{7A4996E9-C29A-074F-9894-484219E79EF9}"/>
    <dgm:cxn modelId="{A9F1E975-A06C-B34E-B069-9A0B57E268D2}" type="presParOf" srcId="{6A0D2852-5833-452F-976B-0A4DF787B92C}" destId="{DF3646AB-F32D-924E-87C4-F7F672B46932}" srcOrd="0" destOrd="0" presId="urn:microsoft.com/office/officeart/2018/2/layout/IconVerticalSolidList"/>
    <dgm:cxn modelId="{7162A129-0FFE-9842-807B-EA6ABF36685E}" type="presParOf" srcId="{DF3646AB-F32D-924E-87C4-F7F672B46932}" destId="{2DE68816-CF0F-4D46-82AB-82F189F9DBF5}" srcOrd="0" destOrd="0" presId="urn:microsoft.com/office/officeart/2018/2/layout/IconVerticalSolidList"/>
    <dgm:cxn modelId="{83C53192-CFC5-004C-A3EF-BFE24119424B}" type="presParOf" srcId="{DF3646AB-F32D-924E-87C4-F7F672B46932}" destId="{3C44B35A-0D3C-8E46-9F2A-A8FE1BD566DD}" srcOrd="1" destOrd="0" presId="urn:microsoft.com/office/officeart/2018/2/layout/IconVerticalSolidList"/>
    <dgm:cxn modelId="{83A07BAD-E313-B94A-89E5-1764D2C2746D}" type="presParOf" srcId="{DF3646AB-F32D-924E-87C4-F7F672B46932}" destId="{E9C426CB-5A16-F441-8DA9-2BD05EF595DD}" srcOrd="2" destOrd="0" presId="urn:microsoft.com/office/officeart/2018/2/layout/IconVerticalSolidList"/>
    <dgm:cxn modelId="{563107FE-E2A2-7C4C-A2BE-39994A9ADBB0}" type="presParOf" srcId="{DF3646AB-F32D-924E-87C4-F7F672B46932}" destId="{2D2FA848-AE3D-8D47-A901-968875C5B471}" srcOrd="3" destOrd="0" presId="urn:microsoft.com/office/officeart/2018/2/layout/IconVerticalSolidList"/>
    <dgm:cxn modelId="{4A5DD703-B922-FF4A-BE52-5941D075EB54}" type="presParOf" srcId="{6A0D2852-5833-452F-976B-0A4DF787B92C}" destId="{57EC9BA7-1BC8-8F4C-ADA3-0232ECE51A06}" srcOrd="1" destOrd="0" presId="urn:microsoft.com/office/officeart/2018/2/layout/IconVerticalSolidList"/>
    <dgm:cxn modelId="{9DE237ED-3972-F541-B2A9-DCAD67E51CD4}" type="presParOf" srcId="{6A0D2852-5833-452F-976B-0A4DF787B92C}" destId="{07B6277F-E724-5849-A293-AF8A59579284}" srcOrd="2" destOrd="0" presId="urn:microsoft.com/office/officeart/2018/2/layout/IconVerticalSolidList"/>
    <dgm:cxn modelId="{AD7FD13A-5EE0-9C47-9446-2A505E9CFF86}" type="presParOf" srcId="{07B6277F-E724-5849-A293-AF8A59579284}" destId="{98ABC572-92E3-B742-8A65-748683CC41CF}" srcOrd="0" destOrd="0" presId="urn:microsoft.com/office/officeart/2018/2/layout/IconVerticalSolidList"/>
    <dgm:cxn modelId="{2AD3136D-1A34-4A43-A6AC-F79DEEB4E88E}" type="presParOf" srcId="{07B6277F-E724-5849-A293-AF8A59579284}" destId="{EDDFB669-55CB-B143-B72A-4B331DC01BC0}" srcOrd="1" destOrd="0" presId="urn:microsoft.com/office/officeart/2018/2/layout/IconVerticalSolidList"/>
    <dgm:cxn modelId="{0234FDE9-1083-DB4B-8AE7-1EBF38B65DEE}" type="presParOf" srcId="{07B6277F-E724-5849-A293-AF8A59579284}" destId="{E08CF4E2-B5EB-5641-BA6F-457A4AFF7B15}" srcOrd="2" destOrd="0" presId="urn:microsoft.com/office/officeart/2018/2/layout/IconVerticalSolidList"/>
    <dgm:cxn modelId="{EC6C271C-5552-3942-9664-F865DCB97EF3}" type="presParOf" srcId="{07B6277F-E724-5849-A293-AF8A59579284}" destId="{A4C1F2F8-7125-A941-AF5A-DDC0AFE2E51F}" srcOrd="3" destOrd="0" presId="urn:microsoft.com/office/officeart/2018/2/layout/IconVerticalSolidList"/>
    <dgm:cxn modelId="{DADB8036-EC65-BC4E-B25C-FA84DC22E91F}" type="presParOf" srcId="{6A0D2852-5833-452F-976B-0A4DF787B92C}" destId="{AEAC6EE3-BBA0-BA4C-95EA-1493698A7711}" srcOrd="3" destOrd="0" presId="urn:microsoft.com/office/officeart/2018/2/layout/IconVerticalSolidList"/>
    <dgm:cxn modelId="{8E26FD7F-40F5-664F-A0E1-B2DADD1F3370}" type="presParOf" srcId="{6A0D2852-5833-452F-976B-0A4DF787B92C}" destId="{7DE1B642-5593-0847-939D-522051242465}" srcOrd="4" destOrd="0" presId="urn:microsoft.com/office/officeart/2018/2/layout/IconVerticalSolidList"/>
    <dgm:cxn modelId="{05791258-1115-3145-8B87-27E9C6DBD7BC}" type="presParOf" srcId="{7DE1B642-5593-0847-939D-522051242465}" destId="{B6A6EF11-ABA3-364F-A65B-4014EF0806C7}" srcOrd="0" destOrd="0" presId="urn:microsoft.com/office/officeart/2018/2/layout/IconVerticalSolidList"/>
    <dgm:cxn modelId="{368945C3-40C6-1A48-9D2D-C681D669F97C}" type="presParOf" srcId="{7DE1B642-5593-0847-939D-522051242465}" destId="{7A799CC7-2534-0340-92E1-ED33C2CDE499}" srcOrd="1" destOrd="0" presId="urn:microsoft.com/office/officeart/2018/2/layout/IconVerticalSolidList"/>
    <dgm:cxn modelId="{7209A2AF-6BCA-894E-B9B4-15BB0403C3D3}" type="presParOf" srcId="{7DE1B642-5593-0847-939D-522051242465}" destId="{3502ADAC-9BFA-B245-9F6D-14C788781D50}" srcOrd="2" destOrd="0" presId="urn:microsoft.com/office/officeart/2018/2/layout/IconVerticalSolidList"/>
    <dgm:cxn modelId="{16DB2F92-4F9F-1E40-BCE9-A4F92C080888}" type="presParOf" srcId="{7DE1B642-5593-0847-939D-522051242465}" destId="{719832DB-07B0-EF4E-9226-9C1EBBA3E6B6}" srcOrd="3" destOrd="0" presId="urn:microsoft.com/office/officeart/2018/2/layout/IconVerticalSolidList"/>
    <dgm:cxn modelId="{BAEB5F52-D42D-834C-BAA0-4C9C86EA2809}" type="presParOf" srcId="{6A0D2852-5833-452F-976B-0A4DF787B92C}" destId="{FD634283-6AE9-CC4A-AE82-24486A76B7BB}" srcOrd="5" destOrd="0" presId="urn:microsoft.com/office/officeart/2018/2/layout/IconVerticalSolidList"/>
    <dgm:cxn modelId="{F0146732-1A9E-894D-BD05-7C98A518167C}" type="presParOf" srcId="{6A0D2852-5833-452F-976B-0A4DF787B92C}" destId="{54D0DDD9-1BCE-2443-AE9C-464F0BE7AE7C}" srcOrd="6" destOrd="0" presId="urn:microsoft.com/office/officeart/2018/2/layout/IconVerticalSolidList"/>
    <dgm:cxn modelId="{BC67F496-A3FE-D64A-8CA8-0D17C2B8DB59}" type="presParOf" srcId="{54D0DDD9-1BCE-2443-AE9C-464F0BE7AE7C}" destId="{295FA5C3-CC4E-A34E-9AEC-886BEECFCB5D}" srcOrd="0" destOrd="0" presId="urn:microsoft.com/office/officeart/2018/2/layout/IconVerticalSolidList"/>
    <dgm:cxn modelId="{1A6073D5-FF90-5E43-9C60-008470520B3D}" type="presParOf" srcId="{54D0DDD9-1BCE-2443-AE9C-464F0BE7AE7C}" destId="{F1B32EB0-6DEC-D048-805E-CBD3E4BFFC24}" srcOrd="1" destOrd="0" presId="urn:microsoft.com/office/officeart/2018/2/layout/IconVerticalSolidList"/>
    <dgm:cxn modelId="{E85AD59E-C097-554C-A9BA-6E0B1FA31F89}" type="presParOf" srcId="{54D0DDD9-1BCE-2443-AE9C-464F0BE7AE7C}" destId="{8A1431FE-E127-B649-8025-445B30978476}" srcOrd="2" destOrd="0" presId="urn:microsoft.com/office/officeart/2018/2/layout/IconVerticalSolidList"/>
    <dgm:cxn modelId="{ED42D698-8EB0-1A41-A678-A350664EE539}" type="presParOf" srcId="{54D0DDD9-1BCE-2443-AE9C-464F0BE7AE7C}" destId="{BE0D4F9A-D123-3847-9F20-D401D8FF5CD2}" srcOrd="3" destOrd="0" presId="urn:microsoft.com/office/officeart/2018/2/layout/IconVerticalSolidList"/>
    <dgm:cxn modelId="{A312DCAF-EDA3-CE49-8C07-0DE3358C3BA8}" type="presParOf" srcId="{6A0D2852-5833-452F-976B-0A4DF787B92C}" destId="{9B2F405B-1577-BE43-A48D-2A6A4BD25D0D}" srcOrd="7" destOrd="0" presId="urn:microsoft.com/office/officeart/2018/2/layout/IconVerticalSolidList"/>
    <dgm:cxn modelId="{37F5B4F6-5E82-2C41-B674-B33DDC63A6E9}" type="presParOf" srcId="{6A0D2852-5833-452F-976B-0A4DF787B92C}" destId="{174D8E59-E7E1-4C4F-9516-566D71121351}" srcOrd="8" destOrd="0" presId="urn:microsoft.com/office/officeart/2018/2/layout/IconVerticalSolidList"/>
    <dgm:cxn modelId="{1C8EB5BF-36E9-8149-BCA8-BA3441B82F2F}" type="presParOf" srcId="{174D8E59-E7E1-4C4F-9516-566D71121351}" destId="{F24A1296-854D-1649-8DAA-27F1077741BA}" srcOrd="0" destOrd="0" presId="urn:microsoft.com/office/officeart/2018/2/layout/IconVerticalSolidList"/>
    <dgm:cxn modelId="{BBB7FF80-E8CD-D541-B467-3A9C4E11FB64}" type="presParOf" srcId="{174D8E59-E7E1-4C4F-9516-566D71121351}" destId="{1098AF16-F44A-0D4A-833E-DD1B27350ABB}" srcOrd="1" destOrd="0" presId="urn:microsoft.com/office/officeart/2018/2/layout/IconVerticalSolidList"/>
    <dgm:cxn modelId="{D7993689-D081-3B49-BDE2-83A6FBE76341}" type="presParOf" srcId="{174D8E59-E7E1-4C4F-9516-566D71121351}" destId="{31F546C8-AAEC-6A44-9B7C-98F35CA52B8F}" srcOrd="2" destOrd="0" presId="urn:microsoft.com/office/officeart/2018/2/layout/IconVerticalSolidList"/>
    <dgm:cxn modelId="{18B86942-B6EC-414C-B6D3-DB03263308B4}" type="presParOf" srcId="{174D8E59-E7E1-4C4F-9516-566D71121351}" destId="{2C178601-527A-0C4A-97AA-8255BA046895}" srcOrd="3" destOrd="0" presId="urn:microsoft.com/office/officeart/2018/2/layout/IconVerticalSolidList"/>
    <dgm:cxn modelId="{7C2A702D-E1A6-F142-B948-52871023EF31}" type="presParOf" srcId="{6A0D2852-5833-452F-976B-0A4DF787B92C}" destId="{A9003787-1F4A-F94B-B474-398D4B4683FE}" srcOrd="9" destOrd="0" presId="urn:microsoft.com/office/officeart/2018/2/layout/IconVerticalSolidList"/>
    <dgm:cxn modelId="{2F9204FF-A0AA-3742-B01C-DFC7DC4E1858}" type="presParOf" srcId="{6A0D2852-5833-452F-976B-0A4DF787B92C}" destId="{E3178BFF-B480-964D-BED2-83F04E1ED6D4}" srcOrd="10" destOrd="0" presId="urn:microsoft.com/office/officeart/2018/2/layout/IconVerticalSolidList"/>
    <dgm:cxn modelId="{86543465-FF8C-6947-BDB5-9B5C87F3820E}" type="presParOf" srcId="{E3178BFF-B480-964D-BED2-83F04E1ED6D4}" destId="{12CF077F-C0B1-4A4E-BA3B-50FCC23CFF78}" srcOrd="0" destOrd="0" presId="urn:microsoft.com/office/officeart/2018/2/layout/IconVerticalSolidList"/>
    <dgm:cxn modelId="{DFE570F9-A7CA-E246-99D8-AA1FFFA92469}" type="presParOf" srcId="{E3178BFF-B480-964D-BED2-83F04E1ED6D4}" destId="{DBD01232-C87F-E24F-93C4-D03A1D830155}" srcOrd="1" destOrd="0" presId="urn:microsoft.com/office/officeart/2018/2/layout/IconVerticalSolidList"/>
    <dgm:cxn modelId="{57C7702F-5403-3F4F-949B-AFF6CEB917D1}" type="presParOf" srcId="{E3178BFF-B480-964D-BED2-83F04E1ED6D4}" destId="{C6117FDE-8685-AA4A-A981-EE05B9E26356}" srcOrd="2" destOrd="0" presId="urn:microsoft.com/office/officeart/2018/2/layout/IconVerticalSolidList"/>
    <dgm:cxn modelId="{BC2E6BDD-2571-3F47-9FD9-68ADE8A28041}" type="presParOf" srcId="{E3178BFF-B480-964D-BED2-83F04E1ED6D4}" destId="{F7ACDE9B-4D9F-BA4F-AC42-A170A36A4D51}" srcOrd="3" destOrd="0" presId="urn:microsoft.com/office/officeart/2018/2/layout/IconVerticalSolidList"/>
    <dgm:cxn modelId="{05DC66E9-3A31-5142-B053-AB964F61AD4D}" type="presParOf" srcId="{6A0D2852-5833-452F-976B-0A4DF787B92C}" destId="{9DD6E64A-C9B6-3343-816F-F16E6499789A}" srcOrd="11" destOrd="0" presId="urn:microsoft.com/office/officeart/2018/2/layout/IconVerticalSolidList"/>
    <dgm:cxn modelId="{DB4D1CAC-7D5E-264A-AFF6-F0132BD28771}" type="presParOf" srcId="{6A0D2852-5833-452F-976B-0A4DF787B92C}" destId="{3A5CD180-37FC-534B-A0F6-E6A29101F63B}" srcOrd="12" destOrd="0" presId="urn:microsoft.com/office/officeart/2018/2/layout/IconVerticalSolidList"/>
    <dgm:cxn modelId="{1D5F81AE-6FA2-AB44-8615-AAFE0211164E}" type="presParOf" srcId="{3A5CD180-37FC-534B-A0F6-E6A29101F63B}" destId="{479EFE21-F770-A446-A45B-7E3B869DEBB3}" srcOrd="0" destOrd="0" presId="urn:microsoft.com/office/officeart/2018/2/layout/IconVerticalSolidList"/>
    <dgm:cxn modelId="{F079DE43-5408-7245-9423-E3AA9D5CF512}" type="presParOf" srcId="{3A5CD180-37FC-534B-A0F6-E6A29101F63B}" destId="{7E4424B4-875B-ED45-8A12-011E08DCF6BA}" srcOrd="1" destOrd="0" presId="urn:microsoft.com/office/officeart/2018/2/layout/IconVerticalSolidList"/>
    <dgm:cxn modelId="{F5F8595C-5161-6940-AA2A-085BEBE6758A}" type="presParOf" srcId="{3A5CD180-37FC-534B-A0F6-E6A29101F63B}" destId="{37F5BCE8-8EA7-9344-903E-D91A40489799}" srcOrd="2" destOrd="0" presId="urn:microsoft.com/office/officeart/2018/2/layout/IconVerticalSolidList"/>
    <dgm:cxn modelId="{65FEC725-B169-C947-8BC2-1DF6730C2186}" type="presParOf" srcId="{3A5CD180-37FC-534B-A0F6-E6A29101F63B}" destId="{0CB77064-2648-DA49-9557-9D3F5978F3B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C6F2C555-281F-42F6-BC76-E022307553E9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B2D0B41-9A22-9C42-8416-344ACFFB28B8}">
      <dgm:prSet/>
      <dgm:spPr/>
      <dgm:t>
        <a:bodyPr/>
        <a:lstStyle/>
        <a:p>
          <a:r>
            <a:rPr lang="en-GB" b="0" i="0" u="none" dirty="0"/>
            <a:t>BID funded reduced parking rates and festive offers to support businesses and visitors during roadworks</a:t>
          </a:r>
        </a:p>
      </dgm:t>
    </dgm:pt>
    <dgm:pt modelId="{8575F7D1-2048-BD42-94A8-6E1CB875ECF1}" type="parTrans" cxnId="{9D234A78-D199-0043-A494-D84F8078EFC6}">
      <dgm:prSet/>
      <dgm:spPr/>
      <dgm:t>
        <a:bodyPr/>
        <a:lstStyle/>
        <a:p>
          <a:endParaRPr lang="en-GB"/>
        </a:p>
      </dgm:t>
    </dgm:pt>
    <dgm:pt modelId="{597319FD-5E1C-4046-B1C0-F0E551B2DFC0}" type="sibTrans" cxnId="{9D234A78-D199-0043-A494-D84F8078EFC6}">
      <dgm:prSet/>
      <dgm:spPr/>
      <dgm:t>
        <a:bodyPr/>
        <a:lstStyle/>
        <a:p>
          <a:endParaRPr lang="en-GB" dirty="0"/>
        </a:p>
      </dgm:t>
    </dgm:pt>
    <dgm:pt modelId="{C742C70D-BCFB-0E40-A5E3-EF5E60F91226}">
      <dgm:prSet/>
      <dgm:spPr/>
      <dgm:t>
        <a:bodyPr/>
        <a:lstStyle/>
        <a:p>
          <a:r>
            <a:rPr lang="en-GB" b="0" i="0" u="none" dirty="0"/>
            <a:t>Ongoing engagement on access and town centre issues, including monthly FIP meetings</a:t>
          </a:r>
        </a:p>
      </dgm:t>
    </dgm:pt>
    <dgm:pt modelId="{1BC7CC25-06F1-B141-8E82-288340EBCFE2}" type="parTrans" cxnId="{BD1BE1FB-40A3-ED4F-ABEC-811416C6EE5D}">
      <dgm:prSet/>
      <dgm:spPr/>
      <dgm:t>
        <a:bodyPr/>
        <a:lstStyle/>
        <a:p>
          <a:endParaRPr lang="en-GB"/>
        </a:p>
      </dgm:t>
    </dgm:pt>
    <dgm:pt modelId="{196A316A-193F-CC4B-81D9-DD82BBAC0526}" type="sibTrans" cxnId="{BD1BE1FB-40A3-ED4F-ABEC-811416C6EE5D}">
      <dgm:prSet/>
      <dgm:spPr/>
      <dgm:t>
        <a:bodyPr/>
        <a:lstStyle/>
        <a:p>
          <a:endParaRPr lang="en-US" dirty="0"/>
        </a:p>
        <a:p>
          <a:endParaRPr lang="en-GB" dirty="0"/>
        </a:p>
      </dgm:t>
    </dgm:pt>
    <dgm:pt modelId="{F88EF5DE-4F62-1243-BBE4-92DEC326DBE7}">
      <dgm:prSet/>
      <dgm:spPr/>
      <dgm:t>
        <a:bodyPr/>
        <a:lstStyle/>
        <a:p>
          <a:r>
            <a:rPr lang="en-GB" b="0" i="0" u="none" dirty="0"/>
            <a:t>Place Informatics footfall and visitor insight reporting informs our strategy</a:t>
          </a:r>
        </a:p>
      </dgm:t>
    </dgm:pt>
    <dgm:pt modelId="{2C123ECE-2244-D84B-B84E-1133F0219D5F}" type="parTrans" cxnId="{07EF729D-1B0B-1B4D-AAC3-F1EBAE115937}">
      <dgm:prSet/>
      <dgm:spPr/>
      <dgm:t>
        <a:bodyPr/>
        <a:lstStyle/>
        <a:p>
          <a:endParaRPr lang="en-GB"/>
        </a:p>
      </dgm:t>
    </dgm:pt>
    <dgm:pt modelId="{57CA71BF-22F2-414B-9B96-816A09B1B336}" type="sibTrans" cxnId="{07EF729D-1B0B-1B4D-AAC3-F1EBAE115937}">
      <dgm:prSet/>
      <dgm:spPr/>
    </dgm:pt>
    <dgm:pt modelId="{2D92327B-E5A4-5840-98F0-F787250747BA}" type="pres">
      <dgm:prSet presAssocID="{C6F2C555-281F-42F6-BC76-E022307553E9}" presName="outerComposite" presStyleCnt="0">
        <dgm:presLayoutVars>
          <dgm:chMax val="5"/>
          <dgm:dir/>
          <dgm:resizeHandles val="exact"/>
        </dgm:presLayoutVars>
      </dgm:prSet>
      <dgm:spPr/>
    </dgm:pt>
    <dgm:pt modelId="{731823D5-7F72-CC4B-A6F1-DFEFA35261B4}" type="pres">
      <dgm:prSet presAssocID="{C6F2C555-281F-42F6-BC76-E022307553E9}" presName="dummyMaxCanvas" presStyleCnt="0">
        <dgm:presLayoutVars/>
      </dgm:prSet>
      <dgm:spPr/>
    </dgm:pt>
    <dgm:pt modelId="{2EE11727-600E-6846-9E02-8056319D92D7}" type="pres">
      <dgm:prSet presAssocID="{C6F2C555-281F-42F6-BC76-E022307553E9}" presName="ThreeNodes_1" presStyleLbl="node1" presStyleIdx="0" presStyleCnt="3">
        <dgm:presLayoutVars>
          <dgm:bulletEnabled val="1"/>
        </dgm:presLayoutVars>
      </dgm:prSet>
      <dgm:spPr/>
    </dgm:pt>
    <dgm:pt modelId="{D02D042E-4E98-9049-A087-D59FAD1C7C66}" type="pres">
      <dgm:prSet presAssocID="{C6F2C555-281F-42F6-BC76-E022307553E9}" presName="ThreeNodes_2" presStyleLbl="node1" presStyleIdx="1" presStyleCnt="3">
        <dgm:presLayoutVars>
          <dgm:bulletEnabled val="1"/>
        </dgm:presLayoutVars>
      </dgm:prSet>
      <dgm:spPr/>
    </dgm:pt>
    <dgm:pt modelId="{568E9366-136B-B54F-BB1C-D541A39E51A9}" type="pres">
      <dgm:prSet presAssocID="{C6F2C555-281F-42F6-BC76-E022307553E9}" presName="ThreeNodes_3" presStyleLbl="node1" presStyleIdx="2" presStyleCnt="3">
        <dgm:presLayoutVars>
          <dgm:bulletEnabled val="1"/>
        </dgm:presLayoutVars>
      </dgm:prSet>
      <dgm:spPr/>
    </dgm:pt>
    <dgm:pt modelId="{2EF7A039-2444-3B45-826A-DB21BB5377FA}" type="pres">
      <dgm:prSet presAssocID="{C6F2C555-281F-42F6-BC76-E022307553E9}" presName="ThreeConn_1-2" presStyleLbl="fgAccFollowNode1" presStyleIdx="0" presStyleCnt="2">
        <dgm:presLayoutVars>
          <dgm:bulletEnabled val="1"/>
        </dgm:presLayoutVars>
      </dgm:prSet>
      <dgm:spPr/>
    </dgm:pt>
    <dgm:pt modelId="{D0032B36-9263-DB42-A37C-09853348CBA9}" type="pres">
      <dgm:prSet presAssocID="{C6F2C555-281F-42F6-BC76-E022307553E9}" presName="ThreeConn_2-3" presStyleLbl="fgAccFollowNode1" presStyleIdx="1" presStyleCnt="2">
        <dgm:presLayoutVars>
          <dgm:bulletEnabled val="1"/>
        </dgm:presLayoutVars>
      </dgm:prSet>
      <dgm:spPr/>
    </dgm:pt>
    <dgm:pt modelId="{4548B3A8-B5AA-3844-A743-925BC059DE1E}" type="pres">
      <dgm:prSet presAssocID="{C6F2C555-281F-42F6-BC76-E022307553E9}" presName="ThreeNodes_1_text" presStyleLbl="node1" presStyleIdx="2" presStyleCnt="3">
        <dgm:presLayoutVars>
          <dgm:bulletEnabled val="1"/>
        </dgm:presLayoutVars>
      </dgm:prSet>
      <dgm:spPr/>
    </dgm:pt>
    <dgm:pt modelId="{FD2BCB10-B3B8-D24D-BCF6-72B211F18DAB}" type="pres">
      <dgm:prSet presAssocID="{C6F2C555-281F-42F6-BC76-E022307553E9}" presName="ThreeNodes_2_text" presStyleLbl="node1" presStyleIdx="2" presStyleCnt="3">
        <dgm:presLayoutVars>
          <dgm:bulletEnabled val="1"/>
        </dgm:presLayoutVars>
      </dgm:prSet>
      <dgm:spPr/>
    </dgm:pt>
    <dgm:pt modelId="{5A8F9D10-3620-3A4B-A692-7B5857914D28}" type="pres">
      <dgm:prSet presAssocID="{C6F2C555-281F-42F6-BC76-E022307553E9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EBABB567-5BC7-0843-A9F9-AE9B98633992}" type="presOf" srcId="{AB2D0B41-9A22-9C42-8416-344ACFFB28B8}" destId="{4548B3A8-B5AA-3844-A743-925BC059DE1E}" srcOrd="1" destOrd="0" presId="urn:microsoft.com/office/officeart/2005/8/layout/vProcess5"/>
    <dgm:cxn modelId="{BAB2D467-5405-F747-BAC5-80762CF4EEAA}" type="presOf" srcId="{196A316A-193F-CC4B-81D9-DD82BBAC0526}" destId="{D0032B36-9263-DB42-A37C-09853348CBA9}" srcOrd="0" destOrd="0" presId="urn:microsoft.com/office/officeart/2005/8/layout/vProcess5"/>
    <dgm:cxn modelId="{9D234A78-D199-0043-A494-D84F8078EFC6}" srcId="{C6F2C555-281F-42F6-BC76-E022307553E9}" destId="{AB2D0B41-9A22-9C42-8416-344ACFFB28B8}" srcOrd="0" destOrd="0" parTransId="{8575F7D1-2048-BD42-94A8-6E1CB875ECF1}" sibTransId="{597319FD-5E1C-4046-B1C0-F0E551B2DFC0}"/>
    <dgm:cxn modelId="{2388427D-900C-2A44-A120-91A318A1122B}" type="presOf" srcId="{C6F2C555-281F-42F6-BC76-E022307553E9}" destId="{2D92327B-E5A4-5840-98F0-F787250747BA}" srcOrd="0" destOrd="0" presId="urn:microsoft.com/office/officeart/2005/8/layout/vProcess5"/>
    <dgm:cxn modelId="{C5087B82-7470-0941-8E61-71754378AFF9}" type="presOf" srcId="{597319FD-5E1C-4046-B1C0-F0E551B2DFC0}" destId="{2EF7A039-2444-3B45-826A-DB21BB5377FA}" srcOrd="0" destOrd="0" presId="urn:microsoft.com/office/officeart/2005/8/layout/vProcess5"/>
    <dgm:cxn modelId="{58516184-BDA5-A24E-80E3-DCD55E755C95}" type="presOf" srcId="{C742C70D-BCFB-0E40-A5E3-EF5E60F91226}" destId="{D02D042E-4E98-9049-A087-D59FAD1C7C66}" srcOrd="0" destOrd="0" presId="urn:microsoft.com/office/officeart/2005/8/layout/vProcess5"/>
    <dgm:cxn modelId="{1787BC86-43CD-7446-B157-4D9FA2CC8794}" type="presOf" srcId="{F88EF5DE-4F62-1243-BBE4-92DEC326DBE7}" destId="{5A8F9D10-3620-3A4B-A692-7B5857914D28}" srcOrd="1" destOrd="0" presId="urn:microsoft.com/office/officeart/2005/8/layout/vProcess5"/>
    <dgm:cxn modelId="{BE513897-F667-5F4A-BE2B-990B1AE60BB0}" type="presOf" srcId="{C742C70D-BCFB-0E40-A5E3-EF5E60F91226}" destId="{FD2BCB10-B3B8-D24D-BCF6-72B211F18DAB}" srcOrd="1" destOrd="0" presId="urn:microsoft.com/office/officeart/2005/8/layout/vProcess5"/>
    <dgm:cxn modelId="{07EF729D-1B0B-1B4D-AAC3-F1EBAE115937}" srcId="{C6F2C555-281F-42F6-BC76-E022307553E9}" destId="{F88EF5DE-4F62-1243-BBE4-92DEC326DBE7}" srcOrd="2" destOrd="0" parTransId="{2C123ECE-2244-D84B-B84E-1133F0219D5F}" sibTransId="{57CA71BF-22F2-414B-9B96-816A09B1B336}"/>
    <dgm:cxn modelId="{22B1EDA5-959B-0C4A-93A9-8699CFA4F4DA}" type="presOf" srcId="{F88EF5DE-4F62-1243-BBE4-92DEC326DBE7}" destId="{568E9366-136B-B54F-BB1C-D541A39E51A9}" srcOrd="0" destOrd="0" presId="urn:microsoft.com/office/officeart/2005/8/layout/vProcess5"/>
    <dgm:cxn modelId="{E9D0B0D0-B9AB-A940-8A38-43BDE7425731}" type="presOf" srcId="{AB2D0B41-9A22-9C42-8416-344ACFFB28B8}" destId="{2EE11727-600E-6846-9E02-8056319D92D7}" srcOrd="0" destOrd="0" presId="urn:microsoft.com/office/officeart/2005/8/layout/vProcess5"/>
    <dgm:cxn modelId="{BD1BE1FB-40A3-ED4F-ABEC-811416C6EE5D}" srcId="{C6F2C555-281F-42F6-BC76-E022307553E9}" destId="{C742C70D-BCFB-0E40-A5E3-EF5E60F91226}" srcOrd="1" destOrd="0" parTransId="{1BC7CC25-06F1-B141-8E82-288340EBCFE2}" sibTransId="{196A316A-193F-CC4B-81D9-DD82BBAC0526}"/>
    <dgm:cxn modelId="{4C826039-750A-BA42-9257-395540D5974C}" type="presParOf" srcId="{2D92327B-E5A4-5840-98F0-F787250747BA}" destId="{731823D5-7F72-CC4B-A6F1-DFEFA35261B4}" srcOrd="0" destOrd="0" presId="urn:microsoft.com/office/officeart/2005/8/layout/vProcess5"/>
    <dgm:cxn modelId="{EB76EFB0-D463-4547-88F2-356F818D3B98}" type="presParOf" srcId="{2D92327B-E5A4-5840-98F0-F787250747BA}" destId="{2EE11727-600E-6846-9E02-8056319D92D7}" srcOrd="1" destOrd="0" presId="urn:microsoft.com/office/officeart/2005/8/layout/vProcess5"/>
    <dgm:cxn modelId="{149F7DA9-E260-5743-9FC9-CEF71C38D54F}" type="presParOf" srcId="{2D92327B-E5A4-5840-98F0-F787250747BA}" destId="{D02D042E-4E98-9049-A087-D59FAD1C7C66}" srcOrd="2" destOrd="0" presId="urn:microsoft.com/office/officeart/2005/8/layout/vProcess5"/>
    <dgm:cxn modelId="{B0DCF762-8EFF-A948-A5C1-2DF0D689B659}" type="presParOf" srcId="{2D92327B-E5A4-5840-98F0-F787250747BA}" destId="{568E9366-136B-B54F-BB1C-D541A39E51A9}" srcOrd="3" destOrd="0" presId="urn:microsoft.com/office/officeart/2005/8/layout/vProcess5"/>
    <dgm:cxn modelId="{EA8602F9-7D7D-474E-8AC6-1168490E55E1}" type="presParOf" srcId="{2D92327B-E5A4-5840-98F0-F787250747BA}" destId="{2EF7A039-2444-3B45-826A-DB21BB5377FA}" srcOrd="4" destOrd="0" presId="urn:microsoft.com/office/officeart/2005/8/layout/vProcess5"/>
    <dgm:cxn modelId="{BE91EB9A-51F4-7E42-B896-3DC92578AAD2}" type="presParOf" srcId="{2D92327B-E5A4-5840-98F0-F787250747BA}" destId="{D0032B36-9263-DB42-A37C-09853348CBA9}" srcOrd="5" destOrd="0" presId="urn:microsoft.com/office/officeart/2005/8/layout/vProcess5"/>
    <dgm:cxn modelId="{78A252E4-E4A0-7E46-B64E-4AF01BD44046}" type="presParOf" srcId="{2D92327B-E5A4-5840-98F0-F787250747BA}" destId="{4548B3A8-B5AA-3844-A743-925BC059DE1E}" srcOrd="6" destOrd="0" presId="urn:microsoft.com/office/officeart/2005/8/layout/vProcess5"/>
    <dgm:cxn modelId="{4C9CA996-647D-6F4A-A12A-84249A5C9EBF}" type="presParOf" srcId="{2D92327B-E5A4-5840-98F0-F787250747BA}" destId="{FD2BCB10-B3B8-D24D-BCF6-72B211F18DAB}" srcOrd="7" destOrd="0" presId="urn:microsoft.com/office/officeart/2005/8/layout/vProcess5"/>
    <dgm:cxn modelId="{BAA636A4-C9ED-E240-8EB9-D730E035DF9A}" type="presParOf" srcId="{2D92327B-E5A4-5840-98F0-F787250747BA}" destId="{5A8F9D10-3620-3A4B-A692-7B5857914D28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47C06F8C-F2A1-42C0-85D6-B9C8BF692CA2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25F9A9D9-0527-5B4C-ABC1-E454087E170E}">
      <dgm:prSet/>
      <dgm:spPr/>
      <dgm:t>
        <a:bodyPr/>
        <a:lstStyle/>
        <a:p>
          <a:pPr>
            <a:buNone/>
          </a:pPr>
          <a:r>
            <a:rPr lang="en-GB" b="0" i="0" u="none" dirty="0"/>
            <a:t>Business support &amp; communications: business visits, newsletter, website, database, training.</a:t>
          </a:r>
        </a:p>
      </dgm:t>
    </dgm:pt>
    <dgm:pt modelId="{84C4BBA3-CEC7-814D-BD27-21CCFF09A68A}" type="parTrans" cxnId="{D47DDA30-5D9A-6948-BD16-84F12611D7A3}">
      <dgm:prSet/>
      <dgm:spPr/>
      <dgm:t>
        <a:bodyPr/>
        <a:lstStyle/>
        <a:p>
          <a:endParaRPr lang="en-GB"/>
        </a:p>
      </dgm:t>
    </dgm:pt>
    <dgm:pt modelId="{5AC29CEC-0D1B-9C44-A375-A9C1355CC1B6}" type="sibTrans" cxnId="{D47DDA30-5D9A-6948-BD16-84F12611D7A3}">
      <dgm:prSet/>
      <dgm:spPr/>
      <dgm:t>
        <a:bodyPr/>
        <a:lstStyle/>
        <a:p>
          <a:endParaRPr lang="en-GB"/>
        </a:p>
      </dgm:t>
    </dgm:pt>
    <dgm:pt modelId="{B6E9AA38-668F-3B45-88A5-1D38867784D4}">
      <dgm:prSet/>
      <dgm:spPr/>
      <dgm:t>
        <a:bodyPr/>
        <a:lstStyle/>
        <a:p>
          <a:pPr>
            <a:buNone/>
          </a:pPr>
          <a:r>
            <a:rPr lang="en-GB" b="0" i="0" u="none" dirty="0"/>
            <a:t>Marketing &amp; projects: destination campaigns, radio, events, project delivery</a:t>
          </a:r>
        </a:p>
      </dgm:t>
    </dgm:pt>
    <dgm:pt modelId="{6FA1A978-CBE4-1542-A686-6C30DC643DF2}" type="parTrans" cxnId="{FDFBAC81-65E0-9C45-9B3B-58091FCE08DF}">
      <dgm:prSet/>
      <dgm:spPr/>
      <dgm:t>
        <a:bodyPr/>
        <a:lstStyle/>
        <a:p>
          <a:endParaRPr lang="en-GB"/>
        </a:p>
      </dgm:t>
    </dgm:pt>
    <dgm:pt modelId="{E967352C-A92F-4342-9750-D7D78DCD794B}" type="sibTrans" cxnId="{FDFBAC81-65E0-9C45-9B3B-58091FCE08DF}">
      <dgm:prSet/>
      <dgm:spPr/>
      <dgm:t>
        <a:bodyPr/>
        <a:lstStyle/>
        <a:p>
          <a:endParaRPr lang="en-GB"/>
        </a:p>
      </dgm:t>
    </dgm:pt>
    <dgm:pt modelId="{C6D6FB59-B3BA-9F40-B5F9-4EE5B9090C97}">
      <dgm:prSet/>
      <dgm:spPr/>
      <dgm:t>
        <a:bodyPr/>
        <a:lstStyle/>
        <a:p>
          <a:pPr>
            <a:buNone/>
          </a:pPr>
          <a:r>
            <a:rPr lang="en-GB" b="0" i="0" u="none" dirty="0"/>
            <a:t>Governance &amp; partnerships: board reporting, AGM, councils, police, ranger management</a:t>
          </a:r>
        </a:p>
      </dgm:t>
    </dgm:pt>
    <dgm:pt modelId="{0B70C509-E77B-7145-8729-7D2DF8AD04B5}" type="parTrans" cxnId="{A70C12D8-95F7-404D-B8CD-18D0834D01C5}">
      <dgm:prSet/>
      <dgm:spPr/>
      <dgm:t>
        <a:bodyPr/>
        <a:lstStyle/>
        <a:p>
          <a:endParaRPr lang="en-GB"/>
        </a:p>
      </dgm:t>
    </dgm:pt>
    <dgm:pt modelId="{714179CA-953E-4040-ADE7-AC86BCA1A388}" type="sibTrans" cxnId="{A70C12D8-95F7-404D-B8CD-18D0834D01C5}">
      <dgm:prSet/>
      <dgm:spPr/>
      <dgm:t>
        <a:bodyPr/>
        <a:lstStyle/>
        <a:p>
          <a:endParaRPr lang="en-GB"/>
        </a:p>
      </dgm:t>
    </dgm:pt>
    <dgm:pt modelId="{1BFE7D0A-8777-BB4C-BAC1-48D5BA866C02}">
      <dgm:prSet/>
      <dgm:spPr/>
      <dgm:t>
        <a:bodyPr/>
        <a:lstStyle/>
        <a:p>
          <a:pPr>
            <a:buNone/>
          </a:pPr>
          <a:r>
            <a:rPr lang="en-GB" b="0" i="0" u="none" dirty="0"/>
            <a:t>Finance &amp; administration: budget monitoring, supplier management, levy support, compliance, Board reporting &amp; presentations</a:t>
          </a:r>
        </a:p>
      </dgm:t>
    </dgm:pt>
    <dgm:pt modelId="{044159A5-325E-7643-B0EF-9E8B9C24BB2E}" type="parTrans" cxnId="{4A89EBDD-61AD-3A4C-937B-34A0D94805A1}">
      <dgm:prSet/>
      <dgm:spPr/>
      <dgm:t>
        <a:bodyPr/>
        <a:lstStyle/>
        <a:p>
          <a:endParaRPr lang="en-GB"/>
        </a:p>
      </dgm:t>
    </dgm:pt>
    <dgm:pt modelId="{746CFE6D-B2A4-0F47-AD4C-AA903B418DF5}" type="sibTrans" cxnId="{4A89EBDD-61AD-3A4C-937B-34A0D94805A1}">
      <dgm:prSet/>
      <dgm:spPr/>
      <dgm:t>
        <a:bodyPr/>
        <a:lstStyle/>
        <a:p>
          <a:endParaRPr lang="en-GB"/>
        </a:p>
      </dgm:t>
    </dgm:pt>
    <dgm:pt modelId="{15B5C546-6033-5A46-B77E-662D39F638AF}">
      <dgm:prSet/>
      <dgm:spPr/>
      <dgm:t>
        <a:bodyPr/>
        <a:lstStyle/>
        <a:p>
          <a:pPr>
            <a:buNone/>
          </a:pPr>
          <a:r>
            <a:rPr lang="en-GB" b="0" i="0" u="none" dirty="0"/>
            <a:t>Strong governance and financial oversight maintained</a:t>
          </a:r>
        </a:p>
      </dgm:t>
    </dgm:pt>
    <dgm:pt modelId="{06E844BA-2DE4-6D43-B493-A06CE284308D}" type="parTrans" cxnId="{7ADB2BCA-3B9D-C84B-B260-C7D816410D23}">
      <dgm:prSet/>
      <dgm:spPr/>
      <dgm:t>
        <a:bodyPr/>
        <a:lstStyle/>
        <a:p>
          <a:endParaRPr lang="en-GB"/>
        </a:p>
      </dgm:t>
    </dgm:pt>
    <dgm:pt modelId="{875FE88E-31D0-9E4F-BA1D-D8CCFB2DD9B7}" type="sibTrans" cxnId="{7ADB2BCA-3B9D-C84B-B260-C7D816410D23}">
      <dgm:prSet/>
      <dgm:spPr/>
      <dgm:t>
        <a:bodyPr/>
        <a:lstStyle/>
        <a:p>
          <a:endParaRPr lang="en-GB"/>
        </a:p>
      </dgm:t>
    </dgm:pt>
    <dgm:pt modelId="{DA829DCF-5911-F741-A147-09A06ECBCAE3}">
      <dgm:prSet/>
      <dgm:spPr/>
      <dgm:t>
        <a:bodyPr/>
        <a:lstStyle/>
        <a:p>
          <a:pPr>
            <a:buNone/>
          </a:pPr>
          <a:r>
            <a:rPr lang="en-GB" b="0" i="0" u="none" dirty="0"/>
            <a:t>Successful transition to new BID Manager and Finance &amp; Support Co-ordinator</a:t>
          </a:r>
        </a:p>
      </dgm:t>
    </dgm:pt>
    <dgm:pt modelId="{6FADD92E-2EBD-1E48-ABE3-D0E45EB6B650}" type="parTrans" cxnId="{5F797FBD-DC9A-2845-AA11-E28DCEDF2D19}">
      <dgm:prSet/>
      <dgm:spPr/>
      <dgm:t>
        <a:bodyPr/>
        <a:lstStyle/>
        <a:p>
          <a:endParaRPr lang="en-GB"/>
        </a:p>
      </dgm:t>
    </dgm:pt>
    <dgm:pt modelId="{E55D66D5-7B3C-2E4A-B4E5-85969DDAB200}" type="sibTrans" cxnId="{5F797FBD-DC9A-2845-AA11-E28DCEDF2D19}">
      <dgm:prSet/>
      <dgm:spPr/>
      <dgm:t>
        <a:bodyPr/>
        <a:lstStyle/>
        <a:p>
          <a:endParaRPr lang="en-GB"/>
        </a:p>
      </dgm:t>
    </dgm:pt>
    <dgm:pt modelId="{C36D5A2F-41B7-A941-8991-C83B032CE6E2}">
      <dgm:prSet/>
      <dgm:spPr/>
      <dgm:t>
        <a:bodyPr/>
        <a:lstStyle/>
        <a:p>
          <a:pPr>
            <a:buNone/>
          </a:pPr>
          <a:r>
            <a:rPr lang="en-GB" b="0" i="0" u="none" dirty="0"/>
            <a:t>Ongoing stakeholder engagement and partnership working - Councils/Police</a:t>
          </a:r>
        </a:p>
      </dgm:t>
    </dgm:pt>
    <dgm:pt modelId="{B1148BC7-E8BD-E54A-90C0-864617923A29}" type="parTrans" cxnId="{A8280042-02FC-114C-B53F-CF461003AF89}">
      <dgm:prSet/>
      <dgm:spPr/>
      <dgm:t>
        <a:bodyPr/>
        <a:lstStyle/>
        <a:p>
          <a:endParaRPr lang="en-GB"/>
        </a:p>
      </dgm:t>
    </dgm:pt>
    <dgm:pt modelId="{47C6E325-F3F2-AD43-879F-B6070E918FF3}" type="sibTrans" cxnId="{A8280042-02FC-114C-B53F-CF461003AF89}">
      <dgm:prSet/>
      <dgm:spPr/>
      <dgm:t>
        <a:bodyPr/>
        <a:lstStyle/>
        <a:p>
          <a:endParaRPr lang="en-GB"/>
        </a:p>
      </dgm:t>
    </dgm:pt>
    <dgm:pt modelId="{64E7BB39-7055-5C40-9204-C75BC046886C}">
      <dgm:prSet/>
      <dgm:spPr/>
      <dgm:t>
        <a:bodyPr/>
        <a:lstStyle/>
        <a:p>
          <a:pPr>
            <a:buNone/>
          </a:pPr>
          <a:r>
            <a:rPr lang="en-GB" b="0" i="0" u="none" dirty="0"/>
            <a:t>Continued delivery against the Business Plan and improved communication</a:t>
          </a:r>
        </a:p>
      </dgm:t>
    </dgm:pt>
    <dgm:pt modelId="{A13F377B-FB79-094E-9C6D-C955561B6004}" type="parTrans" cxnId="{A86C7838-7A20-DA46-8E11-BCC86E350807}">
      <dgm:prSet/>
      <dgm:spPr/>
      <dgm:t>
        <a:bodyPr/>
        <a:lstStyle/>
        <a:p>
          <a:endParaRPr lang="en-GB"/>
        </a:p>
      </dgm:t>
    </dgm:pt>
    <dgm:pt modelId="{42203E9F-D561-3F46-B92D-91F7208387AF}" type="sibTrans" cxnId="{A86C7838-7A20-DA46-8E11-BCC86E350807}">
      <dgm:prSet/>
      <dgm:spPr/>
      <dgm:t>
        <a:bodyPr/>
        <a:lstStyle/>
        <a:p>
          <a:endParaRPr lang="en-GB"/>
        </a:p>
      </dgm:t>
    </dgm:pt>
    <dgm:pt modelId="{E40A51D2-07B7-B748-9FB7-EBDBECFE8549}" type="pres">
      <dgm:prSet presAssocID="{47C06F8C-F2A1-42C0-85D6-B9C8BF692CA2}" presName="vert0" presStyleCnt="0">
        <dgm:presLayoutVars>
          <dgm:dir/>
          <dgm:animOne val="branch"/>
          <dgm:animLvl val="lvl"/>
        </dgm:presLayoutVars>
      </dgm:prSet>
      <dgm:spPr/>
    </dgm:pt>
    <dgm:pt modelId="{81F07F5F-516D-C14E-B0C9-08BF54AAC6DD}" type="pres">
      <dgm:prSet presAssocID="{25F9A9D9-0527-5B4C-ABC1-E454087E170E}" presName="thickLine" presStyleLbl="alignNode1" presStyleIdx="0" presStyleCnt="8"/>
      <dgm:spPr/>
    </dgm:pt>
    <dgm:pt modelId="{847E5A0A-1027-1A4E-A24A-69CF0F78BBBB}" type="pres">
      <dgm:prSet presAssocID="{25F9A9D9-0527-5B4C-ABC1-E454087E170E}" presName="horz1" presStyleCnt="0"/>
      <dgm:spPr/>
    </dgm:pt>
    <dgm:pt modelId="{913F0422-74A5-6F4D-992C-1801ECCA30DE}" type="pres">
      <dgm:prSet presAssocID="{25F9A9D9-0527-5B4C-ABC1-E454087E170E}" presName="tx1" presStyleLbl="revTx" presStyleIdx="0" presStyleCnt="8"/>
      <dgm:spPr/>
    </dgm:pt>
    <dgm:pt modelId="{8ACBAB54-D86E-6E4B-A950-C0915A4E6845}" type="pres">
      <dgm:prSet presAssocID="{25F9A9D9-0527-5B4C-ABC1-E454087E170E}" presName="vert1" presStyleCnt="0"/>
      <dgm:spPr/>
    </dgm:pt>
    <dgm:pt modelId="{8CD9A1ED-4C6A-B44B-8369-0E344947518C}" type="pres">
      <dgm:prSet presAssocID="{B6E9AA38-668F-3B45-88A5-1D38867784D4}" presName="thickLine" presStyleLbl="alignNode1" presStyleIdx="1" presStyleCnt="8"/>
      <dgm:spPr/>
    </dgm:pt>
    <dgm:pt modelId="{D2DCBC4D-6A84-8644-BED8-AE54E7FC2A56}" type="pres">
      <dgm:prSet presAssocID="{B6E9AA38-668F-3B45-88A5-1D38867784D4}" presName="horz1" presStyleCnt="0"/>
      <dgm:spPr/>
    </dgm:pt>
    <dgm:pt modelId="{9B6578A0-AA77-FA41-A163-35987BBC60A3}" type="pres">
      <dgm:prSet presAssocID="{B6E9AA38-668F-3B45-88A5-1D38867784D4}" presName="tx1" presStyleLbl="revTx" presStyleIdx="1" presStyleCnt="8"/>
      <dgm:spPr/>
    </dgm:pt>
    <dgm:pt modelId="{94C4A428-EC11-9149-B9C7-8F6669B9B5EA}" type="pres">
      <dgm:prSet presAssocID="{B6E9AA38-668F-3B45-88A5-1D38867784D4}" presName="vert1" presStyleCnt="0"/>
      <dgm:spPr/>
    </dgm:pt>
    <dgm:pt modelId="{FDA2767B-6C94-6048-9AD1-E5FBE4C0B052}" type="pres">
      <dgm:prSet presAssocID="{C6D6FB59-B3BA-9F40-B5F9-4EE5B9090C97}" presName="thickLine" presStyleLbl="alignNode1" presStyleIdx="2" presStyleCnt="8"/>
      <dgm:spPr/>
    </dgm:pt>
    <dgm:pt modelId="{F5BED4B4-170A-E042-A9DB-96CC1E74EB37}" type="pres">
      <dgm:prSet presAssocID="{C6D6FB59-B3BA-9F40-B5F9-4EE5B9090C97}" presName="horz1" presStyleCnt="0"/>
      <dgm:spPr/>
    </dgm:pt>
    <dgm:pt modelId="{134B4550-231E-A547-AEBB-AC33272C949F}" type="pres">
      <dgm:prSet presAssocID="{C6D6FB59-B3BA-9F40-B5F9-4EE5B9090C97}" presName="tx1" presStyleLbl="revTx" presStyleIdx="2" presStyleCnt="8"/>
      <dgm:spPr/>
    </dgm:pt>
    <dgm:pt modelId="{8732DBF8-DD22-4645-95E5-FCE41440D30B}" type="pres">
      <dgm:prSet presAssocID="{C6D6FB59-B3BA-9F40-B5F9-4EE5B9090C97}" presName="vert1" presStyleCnt="0"/>
      <dgm:spPr/>
    </dgm:pt>
    <dgm:pt modelId="{210ADAA1-6F23-EE4D-84CE-B3422B87628D}" type="pres">
      <dgm:prSet presAssocID="{1BFE7D0A-8777-BB4C-BAC1-48D5BA866C02}" presName="thickLine" presStyleLbl="alignNode1" presStyleIdx="3" presStyleCnt="8"/>
      <dgm:spPr/>
    </dgm:pt>
    <dgm:pt modelId="{53E2FBA5-C208-DD46-8E34-DD7B231FDF37}" type="pres">
      <dgm:prSet presAssocID="{1BFE7D0A-8777-BB4C-BAC1-48D5BA866C02}" presName="horz1" presStyleCnt="0"/>
      <dgm:spPr/>
    </dgm:pt>
    <dgm:pt modelId="{3503FB7B-7BDC-E74E-A272-24537BA5DE2C}" type="pres">
      <dgm:prSet presAssocID="{1BFE7D0A-8777-BB4C-BAC1-48D5BA866C02}" presName="tx1" presStyleLbl="revTx" presStyleIdx="3" presStyleCnt="8"/>
      <dgm:spPr/>
    </dgm:pt>
    <dgm:pt modelId="{85F1FD30-B63C-8541-8C69-451573590058}" type="pres">
      <dgm:prSet presAssocID="{1BFE7D0A-8777-BB4C-BAC1-48D5BA866C02}" presName="vert1" presStyleCnt="0"/>
      <dgm:spPr/>
    </dgm:pt>
    <dgm:pt modelId="{CEFD5CC6-9797-064E-9A54-E50B139023DD}" type="pres">
      <dgm:prSet presAssocID="{15B5C546-6033-5A46-B77E-662D39F638AF}" presName="thickLine" presStyleLbl="alignNode1" presStyleIdx="4" presStyleCnt="8"/>
      <dgm:spPr/>
    </dgm:pt>
    <dgm:pt modelId="{C68384D3-73B3-984D-82E8-BAC02ACD2CD2}" type="pres">
      <dgm:prSet presAssocID="{15B5C546-6033-5A46-B77E-662D39F638AF}" presName="horz1" presStyleCnt="0"/>
      <dgm:spPr/>
    </dgm:pt>
    <dgm:pt modelId="{5AF8DAAB-442B-9F4E-8402-E7F164DA9C3F}" type="pres">
      <dgm:prSet presAssocID="{15B5C546-6033-5A46-B77E-662D39F638AF}" presName="tx1" presStyleLbl="revTx" presStyleIdx="4" presStyleCnt="8"/>
      <dgm:spPr/>
    </dgm:pt>
    <dgm:pt modelId="{A440E2C6-2EFF-0D42-8EDA-C78C617AA493}" type="pres">
      <dgm:prSet presAssocID="{15B5C546-6033-5A46-B77E-662D39F638AF}" presName="vert1" presStyleCnt="0"/>
      <dgm:spPr/>
    </dgm:pt>
    <dgm:pt modelId="{763D9A05-F567-E24E-B779-FC25C495867B}" type="pres">
      <dgm:prSet presAssocID="{DA829DCF-5911-F741-A147-09A06ECBCAE3}" presName="thickLine" presStyleLbl="alignNode1" presStyleIdx="5" presStyleCnt="8"/>
      <dgm:spPr/>
    </dgm:pt>
    <dgm:pt modelId="{C5348B52-CAB0-674A-9CF3-1B1370B8D1D5}" type="pres">
      <dgm:prSet presAssocID="{DA829DCF-5911-F741-A147-09A06ECBCAE3}" presName="horz1" presStyleCnt="0"/>
      <dgm:spPr/>
    </dgm:pt>
    <dgm:pt modelId="{97A15388-7AA3-8C40-9AC3-4B0FE0EF8294}" type="pres">
      <dgm:prSet presAssocID="{DA829DCF-5911-F741-A147-09A06ECBCAE3}" presName="tx1" presStyleLbl="revTx" presStyleIdx="5" presStyleCnt="8"/>
      <dgm:spPr/>
    </dgm:pt>
    <dgm:pt modelId="{A185EFFB-9ACE-B04A-B028-78408B6DC4E9}" type="pres">
      <dgm:prSet presAssocID="{DA829DCF-5911-F741-A147-09A06ECBCAE3}" presName="vert1" presStyleCnt="0"/>
      <dgm:spPr/>
    </dgm:pt>
    <dgm:pt modelId="{545E770D-4DE0-9741-89D4-5A1166BE5DB6}" type="pres">
      <dgm:prSet presAssocID="{C36D5A2F-41B7-A941-8991-C83B032CE6E2}" presName="thickLine" presStyleLbl="alignNode1" presStyleIdx="6" presStyleCnt="8"/>
      <dgm:spPr/>
    </dgm:pt>
    <dgm:pt modelId="{54FC68D0-184E-554B-9D1E-04AB4EF18B32}" type="pres">
      <dgm:prSet presAssocID="{C36D5A2F-41B7-A941-8991-C83B032CE6E2}" presName="horz1" presStyleCnt="0"/>
      <dgm:spPr/>
    </dgm:pt>
    <dgm:pt modelId="{DF3DF489-5803-624B-8B1B-756DC877ECBC}" type="pres">
      <dgm:prSet presAssocID="{C36D5A2F-41B7-A941-8991-C83B032CE6E2}" presName="tx1" presStyleLbl="revTx" presStyleIdx="6" presStyleCnt="8"/>
      <dgm:spPr/>
    </dgm:pt>
    <dgm:pt modelId="{6B7F9AE3-FDDF-EC4E-8C7B-B42B5A737DE8}" type="pres">
      <dgm:prSet presAssocID="{C36D5A2F-41B7-A941-8991-C83B032CE6E2}" presName="vert1" presStyleCnt="0"/>
      <dgm:spPr/>
    </dgm:pt>
    <dgm:pt modelId="{4478CEAC-9543-784E-B6F5-3275CBC47448}" type="pres">
      <dgm:prSet presAssocID="{64E7BB39-7055-5C40-9204-C75BC046886C}" presName="thickLine" presStyleLbl="alignNode1" presStyleIdx="7" presStyleCnt="8"/>
      <dgm:spPr/>
    </dgm:pt>
    <dgm:pt modelId="{0391BD87-EF36-7049-BDB5-A540435880BE}" type="pres">
      <dgm:prSet presAssocID="{64E7BB39-7055-5C40-9204-C75BC046886C}" presName="horz1" presStyleCnt="0"/>
      <dgm:spPr/>
    </dgm:pt>
    <dgm:pt modelId="{A3CD2A4D-E4D1-F743-9F24-B49CAD3D34E7}" type="pres">
      <dgm:prSet presAssocID="{64E7BB39-7055-5C40-9204-C75BC046886C}" presName="tx1" presStyleLbl="revTx" presStyleIdx="7" presStyleCnt="8"/>
      <dgm:spPr/>
    </dgm:pt>
    <dgm:pt modelId="{62358F1E-FA11-D74D-815B-F7FBA0BDFC47}" type="pres">
      <dgm:prSet presAssocID="{64E7BB39-7055-5C40-9204-C75BC046886C}" presName="vert1" presStyleCnt="0"/>
      <dgm:spPr/>
    </dgm:pt>
  </dgm:ptLst>
  <dgm:cxnLst>
    <dgm:cxn modelId="{5FC35002-48D6-444F-B2D3-C3C18041AED2}" type="presOf" srcId="{15B5C546-6033-5A46-B77E-662D39F638AF}" destId="{5AF8DAAB-442B-9F4E-8402-E7F164DA9C3F}" srcOrd="0" destOrd="0" presId="urn:microsoft.com/office/officeart/2008/layout/LinedList"/>
    <dgm:cxn modelId="{D47DDA30-5D9A-6948-BD16-84F12611D7A3}" srcId="{47C06F8C-F2A1-42C0-85D6-B9C8BF692CA2}" destId="{25F9A9D9-0527-5B4C-ABC1-E454087E170E}" srcOrd="0" destOrd="0" parTransId="{84C4BBA3-CEC7-814D-BD27-21CCFF09A68A}" sibTransId="{5AC29CEC-0D1B-9C44-A375-A9C1355CC1B6}"/>
    <dgm:cxn modelId="{A86C7838-7A20-DA46-8E11-BCC86E350807}" srcId="{47C06F8C-F2A1-42C0-85D6-B9C8BF692CA2}" destId="{64E7BB39-7055-5C40-9204-C75BC046886C}" srcOrd="7" destOrd="0" parTransId="{A13F377B-FB79-094E-9C6D-C955561B6004}" sibTransId="{42203E9F-D561-3F46-B92D-91F7208387AF}"/>
    <dgm:cxn modelId="{6FCD5B3B-5B23-A04F-AE43-3590BA097DF4}" type="presOf" srcId="{25F9A9D9-0527-5B4C-ABC1-E454087E170E}" destId="{913F0422-74A5-6F4D-992C-1801ECCA30DE}" srcOrd="0" destOrd="0" presId="urn:microsoft.com/office/officeart/2008/layout/LinedList"/>
    <dgm:cxn modelId="{A8280042-02FC-114C-B53F-CF461003AF89}" srcId="{47C06F8C-F2A1-42C0-85D6-B9C8BF692CA2}" destId="{C36D5A2F-41B7-A941-8991-C83B032CE6E2}" srcOrd="6" destOrd="0" parTransId="{B1148BC7-E8BD-E54A-90C0-864617923A29}" sibTransId="{47C6E325-F3F2-AD43-879F-B6070E918FF3}"/>
    <dgm:cxn modelId="{F6067742-7496-7843-BF6C-8C192630BA9F}" type="presOf" srcId="{1BFE7D0A-8777-BB4C-BAC1-48D5BA866C02}" destId="{3503FB7B-7BDC-E74E-A272-24537BA5DE2C}" srcOrd="0" destOrd="0" presId="urn:microsoft.com/office/officeart/2008/layout/LinedList"/>
    <dgm:cxn modelId="{84A7B143-F30C-7F4E-9C85-8AA006D80193}" type="presOf" srcId="{DA829DCF-5911-F741-A147-09A06ECBCAE3}" destId="{97A15388-7AA3-8C40-9AC3-4B0FE0EF8294}" srcOrd="0" destOrd="0" presId="urn:microsoft.com/office/officeart/2008/layout/LinedList"/>
    <dgm:cxn modelId="{7988EA66-DC15-2B40-9864-D27564E99147}" type="presOf" srcId="{C36D5A2F-41B7-A941-8991-C83B032CE6E2}" destId="{DF3DF489-5803-624B-8B1B-756DC877ECBC}" srcOrd="0" destOrd="0" presId="urn:microsoft.com/office/officeart/2008/layout/LinedList"/>
    <dgm:cxn modelId="{DB7D0067-A6C5-7D44-8703-00592CF9D406}" type="presOf" srcId="{B6E9AA38-668F-3B45-88A5-1D38867784D4}" destId="{9B6578A0-AA77-FA41-A163-35987BBC60A3}" srcOrd="0" destOrd="0" presId="urn:microsoft.com/office/officeart/2008/layout/LinedList"/>
    <dgm:cxn modelId="{328BB56D-567D-A04E-A48E-BAAAC5446663}" type="presOf" srcId="{47C06F8C-F2A1-42C0-85D6-B9C8BF692CA2}" destId="{E40A51D2-07B7-B748-9FB7-EBDBECFE8549}" srcOrd="0" destOrd="0" presId="urn:microsoft.com/office/officeart/2008/layout/LinedList"/>
    <dgm:cxn modelId="{71135379-47D6-EC48-A10D-62227255F705}" type="presOf" srcId="{C6D6FB59-B3BA-9F40-B5F9-4EE5B9090C97}" destId="{134B4550-231E-A547-AEBB-AC33272C949F}" srcOrd="0" destOrd="0" presId="urn:microsoft.com/office/officeart/2008/layout/LinedList"/>
    <dgm:cxn modelId="{FDFBAC81-65E0-9C45-9B3B-58091FCE08DF}" srcId="{47C06F8C-F2A1-42C0-85D6-B9C8BF692CA2}" destId="{B6E9AA38-668F-3B45-88A5-1D38867784D4}" srcOrd="1" destOrd="0" parTransId="{6FA1A978-CBE4-1542-A686-6C30DC643DF2}" sibTransId="{E967352C-A92F-4342-9750-D7D78DCD794B}"/>
    <dgm:cxn modelId="{5F797FBD-DC9A-2845-AA11-E28DCEDF2D19}" srcId="{47C06F8C-F2A1-42C0-85D6-B9C8BF692CA2}" destId="{DA829DCF-5911-F741-A147-09A06ECBCAE3}" srcOrd="5" destOrd="0" parTransId="{6FADD92E-2EBD-1E48-ABE3-D0E45EB6B650}" sibTransId="{E55D66D5-7B3C-2E4A-B4E5-85969DDAB200}"/>
    <dgm:cxn modelId="{7ADB2BCA-3B9D-C84B-B260-C7D816410D23}" srcId="{47C06F8C-F2A1-42C0-85D6-B9C8BF692CA2}" destId="{15B5C546-6033-5A46-B77E-662D39F638AF}" srcOrd="4" destOrd="0" parTransId="{06E844BA-2DE4-6D43-B493-A06CE284308D}" sibTransId="{875FE88E-31D0-9E4F-BA1D-D8CCFB2DD9B7}"/>
    <dgm:cxn modelId="{A70C12D8-95F7-404D-B8CD-18D0834D01C5}" srcId="{47C06F8C-F2A1-42C0-85D6-B9C8BF692CA2}" destId="{C6D6FB59-B3BA-9F40-B5F9-4EE5B9090C97}" srcOrd="2" destOrd="0" parTransId="{0B70C509-E77B-7145-8729-7D2DF8AD04B5}" sibTransId="{714179CA-953E-4040-ADE7-AC86BCA1A388}"/>
    <dgm:cxn modelId="{4A89EBDD-61AD-3A4C-937B-34A0D94805A1}" srcId="{47C06F8C-F2A1-42C0-85D6-B9C8BF692CA2}" destId="{1BFE7D0A-8777-BB4C-BAC1-48D5BA866C02}" srcOrd="3" destOrd="0" parTransId="{044159A5-325E-7643-B0EF-9E8B9C24BB2E}" sibTransId="{746CFE6D-B2A4-0F47-AD4C-AA903B418DF5}"/>
    <dgm:cxn modelId="{C485D4E5-0A9E-E344-B33B-52A83B321B32}" type="presOf" srcId="{64E7BB39-7055-5C40-9204-C75BC046886C}" destId="{A3CD2A4D-E4D1-F743-9F24-B49CAD3D34E7}" srcOrd="0" destOrd="0" presId="urn:microsoft.com/office/officeart/2008/layout/LinedList"/>
    <dgm:cxn modelId="{4F713AC5-F4F9-BB43-9DEB-114809D41E76}" type="presParOf" srcId="{E40A51D2-07B7-B748-9FB7-EBDBECFE8549}" destId="{81F07F5F-516D-C14E-B0C9-08BF54AAC6DD}" srcOrd="0" destOrd="0" presId="urn:microsoft.com/office/officeart/2008/layout/LinedList"/>
    <dgm:cxn modelId="{938B341F-5A84-9F4F-ADF3-541C4FFAC43A}" type="presParOf" srcId="{E40A51D2-07B7-B748-9FB7-EBDBECFE8549}" destId="{847E5A0A-1027-1A4E-A24A-69CF0F78BBBB}" srcOrd="1" destOrd="0" presId="urn:microsoft.com/office/officeart/2008/layout/LinedList"/>
    <dgm:cxn modelId="{38C5984C-7CD4-F642-9B15-D9FBE7782D90}" type="presParOf" srcId="{847E5A0A-1027-1A4E-A24A-69CF0F78BBBB}" destId="{913F0422-74A5-6F4D-992C-1801ECCA30DE}" srcOrd="0" destOrd="0" presId="urn:microsoft.com/office/officeart/2008/layout/LinedList"/>
    <dgm:cxn modelId="{D3DDDD45-EE0C-EE40-A44D-9BE598BAEEC8}" type="presParOf" srcId="{847E5A0A-1027-1A4E-A24A-69CF0F78BBBB}" destId="{8ACBAB54-D86E-6E4B-A950-C0915A4E6845}" srcOrd="1" destOrd="0" presId="urn:microsoft.com/office/officeart/2008/layout/LinedList"/>
    <dgm:cxn modelId="{A16B9418-5894-8E4C-BC13-27E5D1E682B4}" type="presParOf" srcId="{E40A51D2-07B7-B748-9FB7-EBDBECFE8549}" destId="{8CD9A1ED-4C6A-B44B-8369-0E344947518C}" srcOrd="2" destOrd="0" presId="urn:microsoft.com/office/officeart/2008/layout/LinedList"/>
    <dgm:cxn modelId="{A743FCCC-2A14-924B-AA93-5AF55660AD9A}" type="presParOf" srcId="{E40A51D2-07B7-B748-9FB7-EBDBECFE8549}" destId="{D2DCBC4D-6A84-8644-BED8-AE54E7FC2A56}" srcOrd="3" destOrd="0" presId="urn:microsoft.com/office/officeart/2008/layout/LinedList"/>
    <dgm:cxn modelId="{791A5689-3147-E248-BD29-44A3D96EB0F8}" type="presParOf" srcId="{D2DCBC4D-6A84-8644-BED8-AE54E7FC2A56}" destId="{9B6578A0-AA77-FA41-A163-35987BBC60A3}" srcOrd="0" destOrd="0" presId="urn:microsoft.com/office/officeart/2008/layout/LinedList"/>
    <dgm:cxn modelId="{DD5AD622-C02E-FF43-B9E7-AD3BF5A11581}" type="presParOf" srcId="{D2DCBC4D-6A84-8644-BED8-AE54E7FC2A56}" destId="{94C4A428-EC11-9149-B9C7-8F6669B9B5EA}" srcOrd="1" destOrd="0" presId="urn:microsoft.com/office/officeart/2008/layout/LinedList"/>
    <dgm:cxn modelId="{0AD6E023-70F6-C34D-9CB3-EA4366AB65DD}" type="presParOf" srcId="{E40A51D2-07B7-B748-9FB7-EBDBECFE8549}" destId="{FDA2767B-6C94-6048-9AD1-E5FBE4C0B052}" srcOrd="4" destOrd="0" presId="urn:microsoft.com/office/officeart/2008/layout/LinedList"/>
    <dgm:cxn modelId="{44FDB716-0275-6F4A-ABEF-E1FEB44B96E8}" type="presParOf" srcId="{E40A51D2-07B7-B748-9FB7-EBDBECFE8549}" destId="{F5BED4B4-170A-E042-A9DB-96CC1E74EB37}" srcOrd="5" destOrd="0" presId="urn:microsoft.com/office/officeart/2008/layout/LinedList"/>
    <dgm:cxn modelId="{911E2D33-E5C7-EA4F-8533-7F3CE49F73A1}" type="presParOf" srcId="{F5BED4B4-170A-E042-A9DB-96CC1E74EB37}" destId="{134B4550-231E-A547-AEBB-AC33272C949F}" srcOrd="0" destOrd="0" presId="urn:microsoft.com/office/officeart/2008/layout/LinedList"/>
    <dgm:cxn modelId="{6AD7DC57-E918-4742-AA13-CADF674CA1F2}" type="presParOf" srcId="{F5BED4B4-170A-E042-A9DB-96CC1E74EB37}" destId="{8732DBF8-DD22-4645-95E5-FCE41440D30B}" srcOrd="1" destOrd="0" presId="urn:microsoft.com/office/officeart/2008/layout/LinedList"/>
    <dgm:cxn modelId="{D0E04FB2-E654-ED43-9315-B9C48EC13F3E}" type="presParOf" srcId="{E40A51D2-07B7-B748-9FB7-EBDBECFE8549}" destId="{210ADAA1-6F23-EE4D-84CE-B3422B87628D}" srcOrd="6" destOrd="0" presId="urn:microsoft.com/office/officeart/2008/layout/LinedList"/>
    <dgm:cxn modelId="{31D0CFDF-84EC-184B-BC71-522A97EFD311}" type="presParOf" srcId="{E40A51D2-07B7-B748-9FB7-EBDBECFE8549}" destId="{53E2FBA5-C208-DD46-8E34-DD7B231FDF37}" srcOrd="7" destOrd="0" presId="urn:microsoft.com/office/officeart/2008/layout/LinedList"/>
    <dgm:cxn modelId="{1F034982-15B4-A344-94F0-712E0E1B33FE}" type="presParOf" srcId="{53E2FBA5-C208-DD46-8E34-DD7B231FDF37}" destId="{3503FB7B-7BDC-E74E-A272-24537BA5DE2C}" srcOrd="0" destOrd="0" presId="urn:microsoft.com/office/officeart/2008/layout/LinedList"/>
    <dgm:cxn modelId="{B4B54EA0-1DC6-2541-98D5-4ED8662AABFA}" type="presParOf" srcId="{53E2FBA5-C208-DD46-8E34-DD7B231FDF37}" destId="{85F1FD30-B63C-8541-8C69-451573590058}" srcOrd="1" destOrd="0" presId="urn:microsoft.com/office/officeart/2008/layout/LinedList"/>
    <dgm:cxn modelId="{1412B502-1288-C541-891C-AA8769601C70}" type="presParOf" srcId="{E40A51D2-07B7-B748-9FB7-EBDBECFE8549}" destId="{CEFD5CC6-9797-064E-9A54-E50B139023DD}" srcOrd="8" destOrd="0" presId="urn:microsoft.com/office/officeart/2008/layout/LinedList"/>
    <dgm:cxn modelId="{B08E559E-3F35-F248-A09B-48AC0F9BEF07}" type="presParOf" srcId="{E40A51D2-07B7-B748-9FB7-EBDBECFE8549}" destId="{C68384D3-73B3-984D-82E8-BAC02ACD2CD2}" srcOrd="9" destOrd="0" presId="urn:microsoft.com/office/officeart/2008/layout/LinedList"/>
    <dgm:cxn modelId="{428FDBD3-E865-8F47-8915-65FB0F46820D}" type="presParOf" srcId="{C68384D3-73B3-984D-82E8-BAC02ACD2CD2}" destId="{5AF8DAAB-442B-9F4E-8402-E7F164DA9C3F}" srcOrd="0" destOrd="0" presId="urn:microsoft.com/office/officeart/2008/layout/LinedList"/>
    <dgm:cxn modelId="{503D9049-45A7-3446-8B7E-9B3B64AB09D8}" type="presParOf" srcId="{C68384D3-73B3-984D-82E8-BAC02ACD2CD2}" destId="{A440E2C6-2EFF-0D42-8EDA-C78C617AA493}" srcOrd="1" destOrd="0" presId="urn:microsoft.com/office/officeart/2008/layout/LinedList"/>
    <dgm:cxn modelId="{B8B03C25-B044-C842-887C-AB957B456B12}" type="presParOf" srcId="{E40A51D2-07B7-B748-9FB7-EBDBECFE8549}" destId="{763D9A05-F567-E24E-B779-FC25C495867B}" srcOrd="10" destOrd="0" presId="urn:microsoft.com/office/officeart/2008/layout/LinedList"/>
    <dgm:cxn modelId="{E300A6BE-1A60-6D48-BD82-820F1AA78815}" type="presParOf" srcId="{E40A51D2-07B7-B748-9FB7-EBDBECFE8549}" destId="{C5348B52-CAB0-674A-9CF3-1B1370B8D1D5}" srcOrd="11" destOrd="0" presId="urn:microsoft.com/office/officeart/2008/layout/LinedList"/>
    <dgm:cxn modelId="{0917D1C5-86ED-1B43-895A-23CCC5329ABF}" type="presParOf" srcId="{C5348B52-CAB0-674A-9CF3-1B1370B8D1D5}" destId="{97A15388-7AA3-8C40-9AC3-4B0FE0EF8294}" srcOrd="0" destOrd="0" presId="urn:microsoft.com/office/officeart/2008/layout/LinedList"/>
    <dgm:cxn modelId="{DC2A0E40-B1E9-314B-AEA6-829F7996A068}" type="presParOf" srcId="{C5348B52-CAB0-674A-9CF3-1B1370B8D1D5}" destId="{A185EFFB-9ACE-B04A-B028-78408B6DC4E9}" srcOrd="1" destOrd="0" presId="urn:microsoft.com/office/officeart/2008/layout/LinedList"/>
    <dgm:cxn modelId="{8CD2ADA3-8152-EE43-B07D-EF501A18C146}" type="presParOf" srcId="{E40A51D2-07B7-B748-9FB7-EBDBECFE8549}" destId="{545E770D-4DE0-9741-89D4-5A1166BE5DB6}" srcOrd="12" destOrd="0" presId="urn:microsoft.com/office/officeart/2008/layout/LinedList"/>
    <dgm:cxn modelId="{C462644E-2F3C-2242-9E4B-EBD7D866820C}" type="presParOf" srcId="{E40A51D2-07B7-B748-9FB7-EBDBECFE8549}" destId="{54FC68D0-184E-554B-9D1E-04AB4EF18B32}" srcOrd="13" destOrd="0" presId="urn:microsoft.com/office/officeart/2008/layout/LinedList"/>
    <dgm:cxn modelId="{8EE13C74-CF3C-EC49-B867-2D8F58F15376}" type="presParOf" srcId="{54FC68D0-184E-554B-9D1E-04AB4EF18B32}" destId="{DF3DF489-5803-624B-8B1B-756DC877ECBC}" srcOrd="0" destOrd="0" presId="urn:microsoft.com/office/officeart/2008/layout/LinedList"/>
    <dgm:cxn modelId="{E4F8B2A2-1446-CC44-B298-15E2896FD0DF}" type="presParOf" srcId="{54FC68D0-184E-554B-9D1E-04AB4EF18B32}" destId="{6B7F9AE3-FDDF-EC4E-8C7B-B42B5A737DE8}" srcOrd="1" destOrd="0" presId="urn:microsoft.com/office/officeart/2008/layout/LinedList"/>
    <dgm:cxn modelId="{6503562F-CF81-7140-8C86-A3B4D0D0A07B}" type="presParOf" srcId="{E40A51D2-07B7-B748-9FB7-EBDBECFE8549}" destId="{4478CEAC-9543-784E-B6F5-3275CBC47448}" srcOrd="14" destOrd="0" presId="urn:microsoft.com/office/officeart/2008/layout/LinedList"/>
    <dgm:cxn modelId="{F077C1FD-66F0-3B46-9D64-1CF662D7D263}" type="presParOf" srcId="{E40A51D2-07B7-B748-9FB7-EBDBECFE8549}" destId="{0391BD87-EF36-7049-BDB5-A540435880BE}" srcOrd="15" destOrd="0" presId="urn:microsoft.com/office/officeart/2008/layout/LinedList"/>
    <dgm:cxn modelId="{616F89A8-518B-B549-85A6-DEC48FA4EF27}" type="presParOf" srcId="{0391BD87-EF36-7049-BDB5-A540435880BE}" destId="{A3CD2A4D-E4D1-F743-9F24-B49CAD3D34E7}" srcOrd="0" destOrd="0" presId="urn:microsoft.com/office/officeart/2008/layout/LinedList"/>
    <dgm:cxn modelId="{EB97509E-7A28-1048-847C-106987FA125B}" type="presParOf" srcId="{0391BD87-EF36-7049-BDB5-A540435880BE}" destId="{62358F1E-FA11-D74D-815B-F7FBA0BDFC4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59A7076E-4C8B-4E74-A8DB-46A897259634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6C560E9-72EE-481F-A457-F0F3B9752874}">
      <dgm:prSet custT="1"/>
      <dgm:spPr>
        <a:solidFill>
          <a:srgbClr val="66A3FF"/>
        </a:solidFill>
      </dgm:spPr>
      <dgm:t>
        <a:bodyPr/>
        <a:lstStyle/>
        <a:p>
          <a:r>
            <a:rPr lang="en-GB" sz="1800" b="1" dirty="0"/>
            <a:t>Projected Ranger Service £55,440</a:t>
          </a:r>
          <a:br>
            <a:rPr lang="en-GB" sz="1800" b="1" dirty="0"/>
          </a:br>
          <a:endParaRPr lang="en-US" sz="1800" b="1" dirty="0"/>
        </a:p>
      </dgm:t>
    </dgm:pt>
    <dgm:pt modelId="{9D9DE3DA-6DFC-41AF-B3D7-76716275B4C5}" type="parTrans" cxnId="{036A30ED-D1A5-460A-8FA3-C04A11724EF2}">
      <dgm:prSet/>
      <dgm:spPr/>
      <dgm:t>
        <a:bodyPr/>
        <a:lstStyle/>
        <a:p>
          <a:endParaRPr lang="en-US"/>
        </a:p>
      </dgm:t>
    </dgm:pt>
    <dgm:pt modelId="{62D20E57-1A72-4256-8246-42C3D5F6433C}" type="sibTrans" cxnId="{036A30ED-D1A5-460A-8FA3-C04A11724EF2}">
      <dgm:prSet/>
      <dgm:spPr/>
      <dgm:t>
        <a:bodyPr/>
        <a:lstStyle/>
        <a:p>
          <a:endParaRPr lang="en-US" dirty="0"/>
        </a:p>
      </dgm:t>
    </dgm:pt>
    <dgm:pt modelId="{E7F3F6A6-C8E6-4B3E-BCD8-2A8BE4208E97}">
      <dgm:prSet custT="1"/>
      <dgm:spPr>
        <a:solidFill>
          <a:srgbClr val="B2A3F7"/>
        </a:solidFill>
      </dgm:spPr>
      <dgm:t>
        <a:bodyPr/>
        <a:lstStyle/>
        <a:p>
          <a:r>
            <a:rPr lang="en-GB" sz="1800" b="1" dirty="0"/>
            <a:t>Current Staff  NI Pension</a:t>
          </a:r>
        </a:p>
        <a:p>
          <a:r>
            <a:rPr lang="en-GB" sz="1800" b="1" dirty="0"/>
            <a:t>£73,200</a:t>
          </a:r>
          <a:br>
            <a:rPr lang="en-GB" sz="1800" b="1" dirty="0"/>
          </a:br>
          <a:endParaRPr lang="en-US" sz="1800" b="1" dirty="0"/>
        </a:p>
      </dgm:t>
    </dgm:pt>
    <dgm:pt modelId="{8F5452C3-A7DD-45AC-AB4F-969604562F7B}" type="parTrans" cxnId="{C25E84C6-F7B0-49D6-9A8B-837A3A5A70B9}">
      <dgm:prSet/>
      <dgm:spPr/>
      <dgm:t>
        <a:bodyPr/>
        <a:lstStyle/>
        <a:p>
          <a:endParaRPr lang="en-US"/>
        </a:p>
      </dgm:t>
    </dgm:pt>
    <dgm:pt modelId="{7607ED24-0ACD-49E9-95D1-C960A22CEB3A}" type="sibTrans" cxnId="{C25E84C6-F7B0-49D6-9A8B-837A3A5A70B9}">
      <dgm:prSet/>
      <dgm:spPr/>
      <dgm:t>
        <a:bodyPr/>
        <a:lstStyle/>
        <a:p>
          <a:endParaRPr lang="en-US" dirty="0"/>
        </a:p>
      </dgm:t>
    </dgm:pt>
    <dgm:pt modelId="{4464F451-9E82-4DC7-BE49-4F8C07E917DA}">
      <dgm:prSet custT="1"/>
      <dgm:spPr/>
      <dgm:t>
        <a:bodyPr/>
        <a:lstStyle/>
        <a:p>
          <a:r>
            <a:rPr lang="en-GB" sz="1800" b="1" dirty="0"/>
            <a:t>Allocated Marketing Costs £24,000</a:t>
          </a:r>
          <a:br>
            <a:rPr lang="en-GB" sz="1800" b="1" dirty="0"/>
          </a:br>
          <a:endParaRPr lang="en-US" sz="1800" b="1" dirty="0"/>
        </a:p>
      </dgm:t>
    </dgm:pt>
    <dgm:pt modelId="{17A9FF0B-DE5E-43C4-AFB9-F34D836F15A6}" type="parTrans" cxnId="{67167403-E296-4E6D-A462-EE7765572DF3}">
      <dgm:prSet/>
      <dgm:spPr/>
      <dgm:t>
        <a:bodyPr/>
        <a:lstStyle/>
        <a:p>
          <a:endParaRPr lang="en-US"/>
        </a:p>
      </dgm:t>
    </dgm:pt>
    <dgm:pt modelId="{6E6F24FF-7BB5-426E-BC43-E550B1A42407}" type="sibTrans" cxnId="{67167403-E296-4E6D-A462-EE7765572DF3}">
      <dgm:prSet/>
      <dgm:spPr/>
      <dgm:t>
        <a:bodyPr/>
        <a:lstStyle/>
        <a:p>
          <a:endParaRPr lang="en-US" dirty="0"/>
        </a:p>
      </dgm:t>
    </dgm:pt>
    <dgm:pt modelId="{0AC6D76B-355C-4E99-9793-8C44BC100ED8}">
      <dgm:prSet custT="1"/>
      <dgm:spPr>
        <a:solidFill>
          <a:srgbClr val="84DDCA"/>
        </a:solidFill>
      </dgm:spPr>
      <dgm:t>
        <a:bodyPr/>
        <a:lstStyle/>
        <a:p>
          <a:r>
            <a:rPr lang="en-GB" sz="1800" b="1" dirty="0"/>
            <a:t>Software, Subscriptions &amp; Tech £3000</a:t>
          </a:r>
          <a:br>
            <a:rPr lang="en-GB" sz="1800" b="1" dirty="0"/>
          </a:br>
          <a:endParaRPr lang="en-US" sz="1800" b="1" dirty="0"/>
        </a:p>
      </dgm:t>
    </dgm:pt>
    <dgm:pt modelId="{20BBCCF5-0721-4235-A1FB-06A597EA7820}" type="parTrans" cxnId="{5F0A8F78-5FFB-40E6-B01B-CA423C1005F7}">
      <dgm:prSet/>
      <dgm:spPr/>
      <dgm:t>
        <a:bodyPr/>
        <a:lstStyle/>
        <a:p>
          <a:endParaRPr lang="en-US"/>
        </a:p>
      </dgm:t>
    </dgm:pt>
    <dgm:pt modelId="{BFC12A39-A188-4242-94CC-CC4958ABB2AC}" type="sibTrans" cxnId="{5F0A8F78-5FFB-40E6-B01B-CA423C1005F7}">
      <dgm:prSet/>
      <dgm:spPr/>
      <dgm:t>
        <a:bodyPr/>
        <a:lstStyle/>
        <a:p>
          <a:endParaRPr lang="en-US" dirty="0"/>
        </a:p>
      </dgm:t>
    </dgm:pt>
    <dgm:pt modelId="{5E93C897-5FD9-486F-B5ED-EAD12A5C76F4}">
      <dgm:prSet custT="1"/>
      <dgm:spPr>
        <a:solidFill>
          <a:srgbClr val="71ACD7"/>
        </a:solidFill>
      </dgm:spPr>
      <dgm:t>
        <a:bodyPr/>
        <a:lstStyle/>
        <a:p>
          <a:r>
            <a:rPr lang="en-GB" sz="1800" b="1" dirty="0"/>
            <a:t>External Events and Content Support £19,440</a:t>
          </a:r>
          <a:endParaRPr lang="en-US" sz="1800" b="1" dirty="0"/>
        </a:p>
      </dgm:t>
    </dgm:pt>
    <dgm:pt modelId="{CB11EA75-1616-4848-A078-990158CAB0E3}" type="parTrans" cxnId="{396B27F0-A788-4D54-9CFB-68FF89C2B3F5}">
      <dgm:prSet/>
      <dgm:spPr/>
      <dgm:t>
        <a:bodyPr/>
        <a:lstStyle/>
        <a:p>
          <a:endParaRPr lang="en-US"/>
        </a:p>
      </dgm:t>
    </dgm:pt>
    <dgm:pt modelId="{8ED96944-DF3C-412B-80CB-7B31D1A94D94}" type="sibTrans" cxnId="{396B27F0-A788-4D54-9CFB-68FF89C2B3F5}">
      <dgm:prSet/>
      <dgm:spPr/>
      <dgm:t>
        <a:bodyPr/>
        <a:lstStyle/>
        <a:p>
          <a:endParaRPr lang="en-US" dirty="0"/>
        </a:p>
      </dgm:t>
    </dgm:pt>
    <dgm:pt modelId="{01FDE35A-C4DB-4DBE-9CA2-F35D8F5225CA}">
      <dgm:prSet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GB" sz="1800" b="1" dirty="0"/>
            <a:t>Global Radio Summer Campaign</a:t>
          </a:r>
          <a:br>
            <a:rPr lang="en-GB" sz="1800" b="1" dirty="0"/>
          </a:br>
          <a:r>
            <a:rPr lang="en-GB" sz="1800" b="1" dirty="0"/>
            <a:t>£25,000</a:t>
          </a:r>
          <a:endParaRPr lang="en-US" sz="1800" b="1" dirty="0"/>
        </a:p>
      </dgm:t>
    </dgm:pt>
    <dgm:pt modelId="{EC6C3B6A-AD6A-4FE1-8FD7-3F9B9425D77D}" type="parTrans" cxnId="{64BC4533-69DC-4DB9-988C-0CD515BCEB4E}">
      <dgm:prSet/>
      <dgm:spPr/>
      <dgm:t>
        <a:bodyPr/>
        <a:lstStyle/>
        <a:p>
          <a:endParaRPr lang="en-US"/>
        </a:p>
      </dgm:t>
    </dgm:pt>
    <dgm:pt modelId="{A601CA9A-7B30-4BF8-80CB-252D3958CCC2}" type="sibTrans" cxnId="{64BC4533-69DC-4DB9-988C-0CD515BCEB4E}">
      <dgm:prSet/>
      <dgm:spPr/>
      <dgm:t>
        <a:bodyPr/>
        <a:lstStyle/>
        <a:p>
          <a:endParaRPr lang="en-US" dirty="0"/>
        </a:p>
      </dgm:t>
    </dgm:pt>
    <dgm:pt modelId="{6AA7E800-F8C6-40EF-99A3-2C6C5F2C687D}">
      <dgm:prSet custT="1"/>
      <dgm:spPr>
        <a:solidFill>
          <a:srgbClr val="F1621B"/>
        </a:solidFill>
      </dgm:spPr>
      <dgm:t>
        <a:bodyPr/>
        <a:lstStyle/>
        <a:p>
          <a:r>
            <a:rPr lang="en-GB" sz="1800" b="1" dirty="0"/>
            <a:t>Christmas Lights </a:t>
          </a:r>
          <a:br>
            <a:rPr lang="en-GB" sz="1800" b="1" dirty="0"/>
          </a:br>
          <a:r>
            <a:rPr lang="en-GB" sz="1800" b="1" dirty="0"/>
            <a:t>£12,500</a:t>
          </a:r>
          <a:endParaRPr lang="en-US" sz="1800" b="1" dirty="0"/>
        </a:p>
      </dgm:t>
    </dgm:pt>
    <dgm:pt modelId="{D3AD2DB5-7C4D-4761-BD5E-D5B74DCFFE67}" type="parTrans" cxnId="{C59EC96F-1132-4F31-9E85-ACA2CCE27256}">
      <dgm:prSet/>
      <dgm:spPr/>
      <dgm:t>
        <a:bodyPr/>
        <a:lstStyle/>
        <a:p>
          <a:endParaRPr lang="en-US"/>
        </a:p>
      </dgm:t>
    </dgm:pt>
    <dgm:pt modelId="{B4AE69DB-AB91-4B40-A936-9F9E4F605136}" type="sibTrans" cxnId="{C59EC96F-1132-4F31-9E85-ACA2CCE27256}">
      <dgm:prSet/>
      <dgm:spPr/>
      <dgm:t>
        <a:bodyPr/>
        <a:lstStyle/>
        <a:p>
          <a:endParaRPr lang="en-US" dirty="0"/>
        </a:p>
      </dgm:t>
    </dgm:pt>
    <dgm:pt modelId="{86973BFE-6F87-4DE0-B847-DA7880FF19AD}">
      <dgm:prSet custT="1"/>
      <dgm:spPr>
        <a:solidFill>
          <a:srgbClr val="B2A3F7"/>
        </a:solidFill>
      </dgm:spPr>
      <dgm:t>
        <a:bodyPr/>
        <a:lstStyle/>
        <a:p>
          <a:r>
            <a:rPr lang="en-GB" sz="1800" b="1" dirty="0"/>
            <a:t>Allocated Xmas Parking Support</a:t>
          </a:r>
          <a:br>
            <a:rPr lang="en-GB" sz="1800" b="1" dirty="0"/>
          </a:br>
          <a:r>
            <a:rPr lang="en-GB" sz="1800" b="1" dirty="0"/>
            <a:t>£5,000</a:t>
          </a:r>
          <a:endParaRPr lang="en-US" sz="1800" b="1" dirty="0"/>
        </a:p>
      </dgm:t>
    </dgm:pt>
    <dgm:pt modelId="{EAA9327F-2DCE-4729-9483-A7DA11FE7014}" type="parTrans" cxnId="{9B1AF254-31F9-423D-A3B7-B4F422CA8EF3}">
      <dgm:prSet/>
      <dgm:spPr/>
      <dgm:t>
        <a:bodyPr/>
        <a:lstStyle/>
        <a:p>
          <a:endParaRPr lang="en-US"/>
        </a:p>
      </dgm:t>
    </dgm:pt>
    <dgm:pt modelId="{84EE1FB7-6D71-4700-86F9-6B96B035D06A}" type="sibTrans" cxnId="{9B1AF254-31F9-423D-A3B7-B4F422CA8EF3}">
      <dgm:prSet/>
      <dgm:spPr/>
      <dgm:t>
        <a:bodyPr/>
        <a:lstStyle/>
        <a:p>
          <a:endParaRPr lang="en-US" dirty="0"/>
        </a:p>
      </dgm:t>
    </dgm:pt>
    <dgm:pt modelId="{9FB24586-7281-44BE-82A9-F6974F9DC529}">
      <dgm:prSet custT="1"/>
      <dgm:spPr>
        <a:solidFill>
          <a:srgbClr val="7030A0"/>
        </a:solidFill>
      </dgm:spPr>
      <dgm:t>
        <a:bodyPr/>
        <a:lstStyle/>
        <a:p>
          <a:r>
            <a:rPr lang="en-GB" sz="1800" b="1" dirty="0"/>
            <a:t>Place Informatics Visitor Data</a:t>
          </a:r>
          <a:br>
            <a:rPr lang="en-GB" sz="1800" b="1" dirty="0"/>
          </a:br>
          <a:r>
            <a:rPr lang="en-GB" sz="1800" b="1" dirty="0"/>
            <a:t>£3,900</a:t>
          </a:r>
          <a:endParaRPr lang="en-US" sz="1800" b="1" dirty="0"/>
        </a:p>
      </dgm:t>
    </dgm:pt>
    <dgm:pt modelId="{8222AD4C-9590-42F4-AF9C-0D0896AB080B}" type="parTrans" cxnId="{13D3F4B1-F7F7-4205-8D12-8A520E8146EB}">
      <dgm:prSet/>
      <dgm:spPr/>
      <dgm:t>
        <a:bodyPr/>
        <a:lstStyle/>
        <a:p>
          <a:endParaRPr lang="en-US"/>
        </a:p>
      </dgm:t>
    </dgm:pt>
    <dgm:pt modelId="{4FC2B455-AE19-4438-9745-B778B5497694}" type="sibTrans" cxnId="{13D3F4B1-F7F7-4205-8D12-8A520E8146EB}">
      <dgm:prSet/>
      <dgm:spPr/>
      <dgm:t>
        <a:bodyPr/>
        <a:lstStyle/>
        <a:p>
          <a:endParaRPr lang="en-US" dirty="0"/>
        </a:p>
      </dgm:t>
    </dgm:pt>
    <dgm:pt modelId="{836C4707-8C21-704D-9F9F-110CFFF6429C}">
      <dgm:prSet custT="1"/>
      <dgm:spPr>
        <a:solidFill>
          <a:srgbClr val="ECAB00"/>
        </a:solidFill>
      </dgm:spPr>
      <dgm:t>
        <a:bodyPr/>
        <a:lstStyle/>
        <a:p>
          <a:r>
            <a:rPr lang="en-US" sz="1800" b="1" dirty="0"/>
            <a:t>Accountancy £2500</a:t>
          </a:r>
        </a:p>
      </dgm:t>
    </dgm:pt>
    <dgm:pt modelId="{E69226DA-D517-9245-B2EC-5B90FF05EC10}" type="parTrans" cxnId="{5B74E3DC-E741-C544-9727-AB33A3EC5C72}">
      <dgm:prSet/>
      <dgm:spPr/>
      <dgm:t>
        <a:bodyPr/>
        <a:lstStyle/>
        <a:p>
          <a:endParaRPr lang="en-GB"/>
        </a:p>
      </dgm:t>
    </dgm:pt>
    <dgm:pt modelId="{20B89308-4308-3743-B636-E8C18AFD882B}" type="sibTrans" cxnId="{5B74E3DC-E741-C544-9727-AB33A3EC5C72}">
      <dgm:prSet/>
      <dgm:spPr/>
      <dgm:t>
        <a:bodyPr/>
        <a:lstStyle/>
        <a:p>
          <a:endParaRPr lang="en-GB" dirty="0"/>
        </a:p>
      </dgm:t>
    </dgm:pt>
    <dgm:pt modelId="{EA36616A-B5BA-484D-8A93-6E679B20513A}">
      <dgm:prSet phldrT="[Text]" custT="1"/>
      <dgm:spPr>
        <a:solidFill>
          <a:srgbClr val="ECAB00"/>
        </a:solidFill>
      </dgm:spPr>
      <dgm:t>
        <a:bodyPr/>
        <a:lstStyle/>
        <a:p>
          <a:r>
            <a:rPr lang="en-GB" sz="1800" b="1" dirty="0"/>
            <a:t>Hosting and IT £2000</a:t>
          </a:r>
        </a:p>
      </dgm:t>
    </dgm:pt>
    <dgm:pt modelId="{017C0B40-F7BB-964C-8F22-0805A9B1DE7C}" type="parTrans" cxnId="{CD3CF982-64A3-AA4F-A612-2D804A09341C}">
      <dgm:prSet/>
      <dgm:spPr/>
      <dgm:t>
        <a:bodyPr/>
        <a:lstStyle/>
        <a:p>
          <a:endParaRPr lang="en-GB"/>
        </a:p>
      </dgm:t>
    </dgm:pt>
    <dgm:pt modelId="{A762F633-4731-F141-B728-C493A233506E}" type="sibTrans" cxnId="{CD3CF982-64A3-AA4F-A612-2D804A09341C}">
      <dgm:prSet/>
      <dgm:spPr/>
      <dgm:t>
        <a:bodyPr/>
        <a:lstStyle/>
        <a:p>
          <a:endParaRPr lang="en-GB" dirty="0"/>
        </a:p>
      </dgm:t>
    </dgm:pt>
    <dgm:pt modelId="{8AAADC8F-753A-1E43-A2E0-83F3754DA544}" type="pres">
      <dgm:prSet presAssocID="{59A7076E-4C8B-4E74-A8DB-46A897259634}" presName="Name0" presStyleCnt="0">
        <dgm:presLayoutVars>
          <dgm:dir/>
          <dgm:resizeHandles val="exact"/>
        </dgm:presLayoutVars>
      </dgm:prSet>
      <dgm:spPr/>
    </dgm:pt>
    <dgm:pt modelId="{3DBA66ED-23ED-7F46-B7B2-682EB3B90885}" type="pres">
      <dgm:prSet presAssocID="{26C560E9-72EE-481F-A457-F0F3B9752874}" presName="node" presStyleLbl="node1" presStyleIdx="0" presStyleCnt="11">
        <dgm:presLayoutVars>
          <dgm:bulletEnabled val="1"/>
        </dgm:presLayoutVars>
      </dgm:prSet>
      <dgm:spPr/>
    </dgm:pt>
    <dgm:pt modelId="{625068C0-8759-0240-A08C-92DAE55A46CB}" type="pres">
      <dgm:prSet presAssocID="{62D20E57-1A72-4256-8246-42C3D5F6433C}" presName="sibTrans" presStyleLbl="sibTrans1D1" presStyleIdx="0" presStyleCnt="10"/>
      <dgm:spPr/>
    </dgm:pt>
    <dgm:pt modelId="{6FD66ACA-BABF-9449-97B5-BC0D6D03BBEE}" type="pres">
      <dgm:prSet presAssocID="{62D20E57-1A72-4256-8246-42C3D5F6433C}" presName="connectorText" presStyleLbl="sibTrans1D1" presStyleIdx="0" presStyleCnt="10"/>
      <dgm:spPr/>
    </dgm:pt>
    <dgm:pt modelId="{BF41E072-CF5D-7047-8927-6B780193F1CE}" type="pres">
      <dgm:prSet presAssocID="{E7F3F6A6-C8E6-4B3E-BCD8-2A8BE4208E97}" presName="node" presStyleLbl="node1" presStyleIdx="1" presStyleCnt="11">
        <dgm:presLayoutVars>
          <dgm:bulletEnabled val="1"/>
        </dgm:presLayoutVars>
      </dgm:prSet>
      <dgm:spPr/>
    </dgm:pt>
    <dgm:pt modelId="{949AC96C-10B1-2244-AAEA-3FD2B818C2A8}" type="pres">
      <dgm:prSet presAssocID="{7607ED24-0ACD-49E9-95D1-C960A22CEB3A}" presName="sibTrans" presStyleLbl="sibTrans1D1" presStyleIdx="1" presStyleCnt="10"/>
      <dgm:spPr/>
    </dgm:pt>
    <dgm:pt modelId="{8E75A0F1-C6EE-D643-AC3E-477B2EAA809D}" type="pres">
      <dgm:prSet presAssocID="{7607ED24-0ACD-49E9-95D1-C960A22CEB3A}" presName="connectorText" presStyleLbl="sibTrans1D1" presStyleIdx="1" presStyleCnt="10"/>
      <dgm:spPr/>
    </dgm:pt>
    <dgm:pt modelId="{2C871CAA-C6C3-D043-AF66-630398C4C2B4}" type="pres">
      <dgm:prSet presAssocID="{4464F451-9E82-4DC7-BE49-4F8C07E917DA}" presName="node" presStyleLbl="node1" presStyleIdx="2" presStyleCnt="11">
        <dgm:presLayoutVars>
          <dgm:bulletEnabled val="1"/>
        </dgm:presLayoutVars>
      </dgm:prSet>
      <dgm:spPr/>
    </dgm:pt>
    <dgm:pt modelId="{FF9CA201-EFEB-DB48-B931-850A09220292}" type="pres">
      <dgm:prSet presAssocID="{6E6F24FF-7BB5-426E-BC43-E550B1A42407}" presName="sibTrans" presStyleLbl="sibTrans1D1" presStyleIdx="2" presStyleCnt="10"/>
      <dgm:spPr/>
    </dgm:pt>
    <dgm:pt modelId="{A2AD50FA-EBF2-5944-AB53-44AEAB17A9C8}" type="pres">
      <dgm:prSet presAssocID="{6E6F24FF-7BB5-426E-BC43-E550B1A42407}" presName="connectorText" presStyleLbl="sibTrans1D1" presStyleIdx="2" presStyleCnt="10"/>
      <dgm:spPr/>
    </dgm:pt>
    <dgm:pt modelId="{6FB71A51-FEEC-E540-99BF-62F03A333186}" type="pres">
      <dgm:prSet presAssocID="{0AC6D76B-355C-4E99-9793-8C44BC100ED8}" presName="node" presStyleLbl="node1" presStyleIdx="3" presStyleCnt="11">
        <dgm:presLayoutVars>
          <dgm:bulletEnabled val="1"/>
        </dgm:presLayoutVars>
      </dgm:prSet>
      <dgm:spPr/>
    </dgm:pt>
    <dgm:pt modelId="{81DFB721-E270-2644-B676-857F9CB6512E}" type="pres">
      <dgm:prSet presAssocID="{BFC12A39-A188-4242-94CC-CC4958ABB2AC}" presName="sibTrans" presStyleLbl="sibTrans1D1" presStyleIdx="3" presStyleCnt="10"/>
      <dgm:spPr/>
    </dgm:pt>
    <dgm:pt modelId="{329F9BCA-BE9C-F746-8D80-BA15EDD93D5E}" type="pres">
      <dgm:prSet presAssocID="{BFC12A39-A188-4242-94CC-CC4958ABB2AC}" presName="connectorText" presStyleLbl="sibTrans1D1" presStyleIdx="3" presStyleCnt="10"/>
      <dgm:spPr/>
    </dgm:pt>
    <dgm:pt modelId="{B48F0A34-CC03-F044-8697-28BC94A69047}" type="pres">
      <dgm:prSet presAssocID="{EA36616A-B5BA-484D-8A93-6E679B20513A}" presName="node" presStyleLbl="node1" presStyleIdx="4" presStyleCnt="11">
        <dgm:presLayoutVars>
          <dgm:bulletEnabled val="1"/>
        </dgm:presLayoutVars>
      </dgm:prSet>
      <dgm:spPr/>
    </dgm:pt>
    <dgm:pt modelId="{D3AF655F-4BE3-B343-BFFB-21BBD974D83B}" type="pres">
      <dgm:prSet presAssocID="{A762F633-4731-F141-B728-C493A233506E}" presName="sibTrans" presStyleLbl="sibTrans1D1" presStyleIdx="4" presStyleCnt="10"/>
      <dgm:spPr/>
    </dgm:pt>
    <dgm:pt modelId="{50BC3965-EC0F-664A-90F2-447DF16AC457}" type="pres">
      <dgm:prSet presAssocID="{A762F633-4731-F141-B728-C493A233506E}" presName="connectorText" presStyleLbl="sibTrans1D1" presStyleIdx="4" presStyleCnt="10"/>
      <dgm:spPr/>
    </dgm:pt>
    <dgm:pt modelId="{BD310655-6371-3544-9FD4-7475E15AB6F0}" type="pres">
      <dgm:prSet presAssocID="{5E93C897-5FD9-486F-B5ED-EAD12A5C76F4}" presName="node" presStyleLbl="node1" presStyleIdx="5" presStyleCnt="11">
        <dgm:presLayoutVars>
          <dgm:bulletEnabled val="1"/>
        </dgm:presLayoutVars>
      </dgm:prSet>
      <dgm:spPr/>
    </dgm:pt>
    <dgm:pt modelId="{D1692609-5E13-684D-8228-6B0973263A8C}" type="pres">
      <dgm:prSet presAssocID="{8ED96944-DF3C-412B-80CB-7B31D1A94D94}" presName="sibTrans" presStyleLbl="sibTrans1D1" presStyleIdx="5" presStyleCnt="10"/>
      <dgm:spPr/>
    </dgm:pt>
    <dgm:pt modelId="{2D950601-237B-2540-A9E3-E91C560445D9}" type="pres">
      <dgm:prSet presAssocID="{8ED96944-DF3C-412B-80CB-7B31D1A94D94}" presName="connectorText" presStyleLbl="sibTrans1D1" presStyleIdx="5" presStyleCnt="10"/>
      <dgm:spPr/>
    </dgm:pt>
    <dgm:pt modelId="{261F0BF3-90D8-AD42-96AD-E0B53A17298E}" type="pres">
      <dgm:prSet presAssocID="{01FDE35A-C4DB-4DBE-9CA2-F35D8F5225CA}" presName="node" presStyleLbl="node1" presStyleIdx="6" presStyleCnt="11">
        <dgm:presLayoutVars>
          <dgm:bulletEnabled val="1"/>
        </dgm:presLayoutVars>
      </dgm:prSet>
      <dgm:spPr/>
    </dgm:pt>
    <dgm:pt modelId="{B9FF87E3-2B2B-D24A-AB4E-0D97CA45FB7F}" type="pres">
      <dgm:prSet presAssocID="{A601CA9A-7B30-4BF8-80CB-252D3958CCC2}" presName="sibTrans" presStyleLbl="sibTrans1D1" presStyleIdx="6" presStyleCnt="10"/>
      <dgm:spPr/>
    </dgm:pt>
    <dgm:pt modelId="{8E708E80-B475-5B41-AE59-C71E10DBB4BF}" type="pres">
      <dgm:prSet presAssocID="{A601CA9A-7B30-4BF8-80CB-252D3958CCC2}" presName="connectorText" presStyleLbl="sibTrans1D1" presStyleIdx="6" presStyleCnt="10"/>
      <dgm:spPr/>
    </dgm:pt>
    <dgm:pt modelId="{886E7AEE-1538-1A44-A049-55E834F92F13}" type="pres">
      <dgm:prSet presAssocID="{6AA7E800-F8C6-40EF-99A3-2C6C5F2C687D}" presName="node" presStyleLbl="node1" presStyleIdx="7" presStyleCnt="11">
        <dgm:presLayoutVars>
          <dgm:bulletEnabled val="1"/>
        </dgm:presLayoutVars>
      </dgm:prSet>
      <dgm:spPr/>
    </dgm:pt>
    <dgm:pt modelId="{41A190DC-8568-E542-9717-7E0E79D53F44}" type="pres">
      <dgm:prSet presAssocID="{B4AE69DB-AB91-4B40-A936-9F9E4F605136}" presName="sibTrans" presStyleLbl="sibTrans1D1" presStyleIdx="7" presStyleCnt="10"/>
      <dgm:spPr/>
    </dgm:pt>
    <dgm:pt modelId="{6CA6055F-76DE-CF4B-9304-C3109B40AFF5}" type="pres">
      <dgm:prSet presAssocID="{B4AE69DB-AB91-4B40-A936-9F9E4F605136}" presName="connectorText" presStyleLbl="sibTrans1D1" presStyleIdx="7" presStyleCnt="10"/>
      <dgm:spPr/>
    </dgm:pt>
    <dgm:pt modelId="{2B97C686-FE04-7049-AB94-C259A9FA3E69}" type="pres">
      <dgm:prSet presAssocID="{86973BFE-6F87-4DE0-B847-DA7880FF19AD}" presName="node" presStyleLbl="node1" presStyleIdx="8" presStyleCnt="11">
        <dgm:presLayoutVars>
          <dgm:bulletEnabled val="1"/>
        </dgm:presLayoutVars>
      </dgm:prSet>
      <dgm:spPr/>
    </dgm:pt>
    <dgm:pt modelId="{FD87D8DB-0BFC-5346-9293-2F8580AF0E6B}" type="pres">
      <dgm:prSet presAssocID="{84EE1FB7-6D71-4700-86F9-6B96B035D06A}" presName="sibTrans" presStyleLbl="sibTrans1D1" presStyleIdx="8" presStyleCnt="10"/>
      <dgm:spPr/>
    </dgm:pt>
    <dgm:pt modelId="{AB46D3A8-B887-9D41-8E71-C617571E73B8}" type="pres">
      <dgm:prSet presAssocID="{84EE1FB7-6D71-4700-86F9-6B96B035D06A}" presName="connectorText" presStyleLbl="sibTrans1D1" presStyleIdx="8" presStyleCnt="10"/>
      <dgm:spPr/>
    </dgm:pt>
    <dgm:pt modelId="{7A03B711-7828-4842-A815-9B443C105777}" type="pres">
      <dgm:prSet presAssocID="{9FB24586-7281-44BE-82A9-F6974F9DC529}" presName="node" presStyleLbl="node1" presStyleIdx="9" presStyleCnt="11">
        <dgm:presLayoutVars>
          <dgm:bulletEnabled val="1"/>
        </dgm:presLayoutVars>
      </dgm:prSet>
      <dgm:spPr/>
    </dgm:pt>
    <dgm:pt modelId="{B82588FB-4A5A-9C41-AC76-D8B72612BF22}" type="pres">
      <dgm:prSet presAssocID="{4FC2B455-AE19-4438-9745-B778B5497694}" presName="sibTrans" presStyleLbl="sibTrans1D1" presStyleIdx="9" presStyleCnt="10"/>
      <dgm:spPr/>
    </dgm:pt>
    <dgm:pt modelId="{EC6B3619-A8D0-7143-8632-69F1A68F6F35}" type="pres">
      <dgm:prSet presAssocID="{4FC2B455-AE19-4438-9745-B778B5497694}" presName="connectorText" presStyleLbl="sibTrans1D1" presStyleIdx="9" presStyleCnt="10"/>
      <dgm:spPr/>
    </dgm:pt>
    <dgm:pt modelId="{A08191CD-2D66-5F44-9304-7C86D5D2FFCE}" type="pres">
      <dgm:prSet presAssocID="{836C4707-8C21-704D-9F9F-110CFFF6429C}" presName="node" presStyleLbl="node1" presStyleIdx="10" presStyleCnt="11">
        <dgm:presLayoutVars>
          <dgm:bulletEnabled val="1"/>
        </dgm:presLayoutVars>
      </dgm:prSet>
      <dgm:spPr/>
    </dgm:pt>
  </dgm:ptLst>
  <dgm:cxnLst>
    <dgm:cxn modelId="{67167403-E296-4E6D-A462-EE7765572DF3}" srcId="{59A7076E-4C8B-4E74-A8DB-46A897259634}" destId="{4464F451-9E82-4DC7-BE49-4F8C07E917DA}" srcOrd="2" destOrd="0" parTransId="{17A9FF0B-DE5E-43C4-AFB9-F34D836F15A6}" sibTransId="{6E6F24FF-7BB5-426E-BC43-E550B1A42407}"/>
    <dgm:cxn modelId="{7FADD408-0824-B34F-8E15-A0E826EE5E46}" type="presOf" srcId="{6E6F24FF-7BB5-426E-BC43-E550B1A42407}" destId="{A2AD50FA-EBF2-5944-AB53-44AEAB17A9C8}" srcOrd="1" destOrd="0" presId="urn:microsoft.com/office/officeart/2016/7/layout/RepeatingBendingProcessNew"/>
    <dgm:cxn modelId="{41CF8A0E-0F47-FF4A-BF1D-3D6563DB8503}" type="presOf" srcId="{62D20E57-1A72-4256-8246-42C3D5F6433C}" destId="{625068C0-8759-0240-A08C-92DAE55A46CB}" srcOrd="0" destOrd="0" presId="urn:microsoft.com/office/officeart/2016/7/layout/RepeatingBendingProcessNew"/>
    <dgm:cxn modelId="{92C14613-C4D5-3044-94A9-1A1392E9C799}" type="presOf" srcId="{01FDE35A-C4DB-4DBE-9CA2-F35D8F5225CA}" destId="{261F0BF3-90D8-AD42-96AD-E0B53A17298E}" srcOrd="0" destOrd="0" presId="urn:microsoft.com/office/officeart/2016/7/layout/RepeatingBendingProcessNew"/>
    <dgm:cxn modelId="{FC5B4321-1F4B-7F43-8756-C9EA0BD48485}" type="presOf" srcId="{A762F633-4731-F141-B728-C493A233506E}" destId="{D3AF655F-4BE3-B343-BFFB-21BBD974D83B}" srcOrd="0" destOrd="0" presId="urn:microsoft.com/office/officeart/2016/7/layout/RepeatingBendingProcessNew"/>
    <dgm:cxn modelId="{09920A2F-3485-CF42-9C1F-6B3043991719}" type="presOf" srcId="{4FC2B455-AE19-4438-9745-B778B5497694}" destId="{EC6B3619-A8D0-7143-8632-69F1A68F6F35}" srcOrd="1" destOrd="0" presId="urn:microsoft.com/office/officeart/2016/7/layout/RepeatingBendingProcessNew"/>
    <dgm:cxn modelId="{61B29732-5D36-1D43-B936-B4439F741E5F}" type="presOf" srcId="{6E6F24FF-7BB5-426E-BC43-E550B1A42407}" destId="{FF9CA201-EFEB-DB48-B931-850A09220292}" srcOrd="0" destOrd="0" presId="urn:microsoft.com/office/officeart/2016/7/layout/RepeatingBendingProcessNew"/>
    <dgm:cxn modelId="{64BC4533-69DC-4DB9-988C-0CD515BCEB4E}" srcId="{59A7076E-4C8B-4E74-A8DB-46A897259634}" destId="{01FDE35A-C4DB-4DBE-9CA2-F35D8F5225CA}" srcOrd="6" destOrd="0" parTransId="{EC6C3B6A-AD6A-4FE1-8FD7-3F9B9425D77D}" sibTransId="{A601CA9A-7B30-4BF8-80CB-252D3958CCC2}"/>
    <dgm:cxn modelId="{AB77983B-56F6-0F4F-B03B-82518D51BC26}" type="presOf" srcId="{EA36616A-B5BA-484D-8A93-6E679B20513A}" destId="{B48F0A34-CC03-F044-8697-28BC94A69047}" srcOrd="0" destOrd="0" presId="urn:microsoft.com/office/officeart/2016/7/layout/RepeatingBendingProcessNew"/>
    <dgm:cxn modelId="{52FA113E-A080-6347-8ED0-DF3A10CB9794}" type="presOf" srcId="{84EE1FB7-6D71-4700-86F9-6B96B035D06A}" destId="{AB46D3A8-B887-9D41-8E71-C617571E73B8}" srcOrd="1" destOrd="0" presId="urn:microsoft.com/office/officeart/2016/7/layout/RepeatingBendingProcessNew"/>
    <dgm:cxn modelId="{12872C40-A625-4445-A82B-44EDF63568D5}" type="presOf" srcId="{BFC12A39-A188-4242-94CC-CC4958ABB2AC}" destId="{81DFB721-E270-2644-B676-857F9CB6512E}" srcOrd="0" destOrd="0" presId="urn:microsoft.com/office/officeart/2016/7/layout/RepeatingBendingProcessNew"/>
    <dgm:cxn modelId="{3E898A46-FDDF-034B-9298-0188C9CC499F}" type="presOf" srcId="{0AC6D76B-355C-4E99-9793-8C44BC100ED8}" destId="{6FB71A51-FEEC-E540-99BF-62F03A333186}" srcOrd="0" destOrd="0" presId="urn:microsoft.com/office/officeart/2016/7/layout/RepeatingBendingProcessNew"/>
    <dgm:cxn modelId="{34BE3648-AB2D-8F4E-A157-EEFFD2D688A9}" type="presOf" srcId="{A762F633-4731-F141-B728-C493A233506E}" destId="{50BC3965-EC0F-664A-90F2-447DF16AC457}" srcOrd="1" destOrd="0" presId="urn:microsoft.com/office/officeart/2016/7/layout/RepeatingBendingProcessNew"/>
    <dgm:cxn modelId="{9B1AF254-31F9-423D-A3B7-B4F422CA8EF3}" srcId="{59A7076E-4C8B-4E74-A8DB-46A897259634}" destId="{86973BFE-6F87-4DE0-B847-DA7880FF19AD}" srcOrd="8" destOrd="0" parTransId="{EAA9327F-2DCE-4729-9483-A7DA11FE7014}" sibTransId="{84EE1FB7-6D71-4700-86F9-6B96B035D06A}"/>
    <dgm:cxn modelId="{995DF360-4611-7042-9BBA-B220C4320987}" type="presOf" srcId="{7607ED24-0ACD-49E9-95D1-C960A22CEB3A}" destId="{949AC96C-10B1-2244-AAEA-3FD2B818C2A8}" srcOrd="0" destOrd="0" presId="urn:microsoft.com/office/officeart/2016/7/layout/RepeatingBendingProcessNew"/>
    <dgm:cxn modelId="{C59EC96F-1132-4F31-9E85-ACA2CCE27256}" srcId="{59A7076E-4C8B-4E74-A8DB-46A897259634}" destId="{6AA7E800-F8C6-40EF-99A3-2C6C5F2C687D}" srcOrd="7" destOrd="0" parTransId="{D3AD2DB5-7C4D-4761-BD5E-D5B74DCFFE67}" sibTransId="{B4AE69DB-AB91-4B40-A936-9F9E4F605136}"/>
    <dgm:cxn modelId="{62720E77-40C6-7E47-82AA-89FB7FA66681}" type="presOf" srcId="{6AA7E800-F8C6-40EF-99A3-2C6C5F2C687D}" destId="{886E7AEE-1538-1A44-A049-55E834F92F13}" srcOrd="0" destOrd="0" presId="urn:microsoft.com/office/officeart/2016/7/layout/RepeatingBendingProcessNew"/>
    <dgm:cxn modelId="{5F0A8F78-5FFB-40E6-B01B-CA423C1005F7}" srcId="{59A7076E-4C8B-4E74-A8DB-46A897259634}" destId="{0AC6D76B-355C-4E99-9793-8C44BC100ED8}" srcOrd="3" destOrd="0" parTransId="{20BBCCF5-0721-4235-A1FB-06A597EA7820}" sibTransId="{BFC12A39-A188-4242-94CC-CC4958ABB2AC}"/>
    <dgm:cxn modelId="{08C7B979-BCB0-8449-B8B1-4BD1FD596F5B}" type="presOf" srcId="{A601CA9A-7B30-4BF8-80CB-252D3958CCC2}" destId="{B9FF87E3-2B2B-D24A-AB4E-0D97CA45FB7F}" srcOrd="0" destOrd="0" presId="urn:microsoft.com/office/officeart/2016/7/layout/RepeatingBendingProcessNew"/>
    <dgm:cxn modelId="{90ED0E7D-B302-CF41-9A1A-262C0F90DB8E}" type="presOf" srcId="{B4AE69DB-AB91-4B40-A936-9F9E4F605136}" destId="{6CA6055F-76DE-CF4B-9304-C3109B40AFF5}" srcOrd="1" destOrd="0" presId="urn:microsoft.com/office/officeart/2016/7/layout/RepeatingBendingProcessNew"/>
    <dgm:cxn modelId="{CD3CF982-64A3-AA4F-A612-2D804A09341C}" srcId="{59A7076E-4C8B-4E74-A8DB-46A897259634}" destId="{EA36616A-B5BA-484D-8A93-6E679B20513A}" srcOrd="4" destOrd="0" parTransId="{017C0B40-F7BB-964C-8F22-0805A9B1DE7C}" sibTransId="{A762F633-4731-F141-B728-C493A233506E}"/>
    <dgm:cxn modelId="{6E6DDF8B-D40C-6F41-A468-E575D8706248}" type="presOf" srcId="{84EE1FB7-6D71-4700-86F9-6B96B035D06A}" destId="{FD87D8DB-0BFC-5346-9293-2F8580AF0E6B}" srcOrd="0" destOrd="0" presId="urn:microsoft.com/office/officeart/2016/7/layout/RepeatingBendingProcessNew"/>
    <dgm:cxn modelId="{ADEF0A8C-9AFF-BB4A-B8B0-9F0DEAD4E36C}" type="presOf" srcId="{59A7076E-4C8B-4E74-A8DB-46A897259634}" destId="{8AAADC8F-753A-1E43-A2E0-83F3754DA544}" srcOrd="0" destOrd="0" presId="urn:microsoft.com/office/officeart/2016/7/layout/RepeatingBendingProcessNew"/>
    <dgm:cxn modelId="{9FCC9490-2974-3B47-B1EF-9A3E1DB967D9}" type="presOf" srcId="{836C4707-8C21-704D-9F9F-110CFFF6429C}" destId="{A08191CD-2D66-5F44-9304-7C86D5D2FFCE}" srcOrd="0" destOrd="0" presId="urn:microsoft.com/office/officeart/2016/7/layout/RepeatingBendingProcessNew"/>
    <dgm:cxn modelId="{BC3E3091-8582-194E-AFB4-F9600C230A76}" type="presOf" srcId="{4464F451-9E82-4DC7-BE49-4F8C07E917DA}" destId="{2C871CAA-C6C3-D043-AF66-630398C4C2B4}" srcOrd="0" destOrd="0" presId="urn:microsoft.com/office/officeart/2016/7/layout/RepeatingBendingProcessNew"/>
    <dgm:cxn modelId="{28CAD891-F2CB-314D-9562-7D2EBCAB8D14}" type="presOf" srcId="{9FB24586-7281-44BE-82A9-F6974F9DC529}" destId="{7A03B711-7828-4842-A815-9B443C105777}" srcOrd="0" destOrd="0" presId="urn:microsoft.com/office/officeart/2016/7/layout/RepeatingBendingProcessNew"/>
    <dgm:cxn modelId="{DC99FDA4-60AD-5B45-92A8-D260F6BD7C1C}" type="presOf" srcId="{4FC2B455-AE19-4438-9745-B778B5497694}" destId="{B82588FB-4A5A-9C41-AC76-D8B72612BF22}" srcOrd="0" destOrd="0" presId="urn:microsoft.com/office/officeart/2016/7/layout/RepeatingBendingProcessNew"/>
    <dgm:cxn modelId="{3C0669A7-00E4-C04D-83C5-8FF14E7C9F74}" type="presOf" srcId="{E7F3F6A6-C8E6-4B3E-BCD8-2A8BE4208E97}" destId="{BF41E072-CF5D-7047-8927-6B780193F1CE}" srcOrd="0" destOrd="0" presId="urn:microsoft.com/office/officeart/2016/7/layout/RepeatingBendingProcessNew"/>
    <dgm:cxn modelId="{BE6502AE-2339-6449-BAD3-891A6D1E4578}" type="presOf" srcId="{B4AE69DB-AB91-4B40-A936-9F9E4F605136}" destId="{41A190DC-8568-E542-9717-7E0E79D53F44}" srcOrd="0" destOrd="0" presId="urn:microsoft.com/office/officeart/2016/7/layout/RepeatingBendingProcessNew"/>
    <dgm:cxn modelId="{13D3F4B1-F7F7-4205-8D12-8A520E8146EB}" srcId="{59A7076E-4C8B-4E74-A8DB-46A897259634}" destId="{9FB24586-7281-44BE-82A9-F6974F9DC529}" srcOrd="9" destOrd="0" parTransId="{8222AD4C-9590-42F4-AF9C-0D0896AB080B}" sibTransId="{4FC2B455-AE19-4438-9745-B778B5497694}"/>
    <dgm:cxn modelId="{70DC12C3-3F45-8540-B3DD-087A202DCAE4}" type="presOf" srcId="{8ED96944-DF3C-412B-80CB-7B31D1A94D94}" destId="{2D950601-237B-2540-A9E3-E91C560445D9}" srcOrd="1" destOrd="0" presId="urn:microsoft.com/office/officeart/2016/7/layout/RepeatingBendingProcessNew"/>
    <dgm:cxn modelId="{C25E84C6-F7B0-49D6-9A8B-837A3A5A70B9}" srcId="{59A7076E-4C8B-4E74-A8DB-46A897259634}" destId="{E7F3F6A6-C8E6-4B3E-BCD8-2A8BE4208E97}" srcOrd="1" destOrd="0" parTransId="{8F5452C3-A7DD-45AC-AB4F-969604562F7B}" sibTransId="{7607ED24-0ACD-49E9-95D1-C960A22CEB3A}"/>
    <dgm:cxn modelId="{79B9D8C9-0C40-EF4A-A2C6-599B858DC9F1}" type="presOf" srcId="{8ED96944-DF3C-412B-80CB-7B31D1A94D94}" destId="{D1692609-5E13-684D-8228-6B0973263A8C}" srcOrd="0" destOrd="0" presId="urn:microsoft.com/office/officeart/2016/7/layout/RepeatingBendingProcessNew"/>
    <dgm:cxn modelId="{4576EDDA-9972-B246-BC3C-0FF9182D7D74}" type="presOf" srcId="{62D20E57-1A72-4256-8246-42C3D5F6433C}" destId="{6FD66ACA-BABF-9449-97B5-BC0D6D03BBEE}" srcOrd="1" destOrd="0" presId="urn:microsoft.com/office/officeart/2016/7/layout/RepeatingBendingProcessNew"/>
    <dgm:cxn modelId="{5B74E3DC-E741-C544-9727-AB33A3EC5C72}" srcId="{59A7076E-4C8B-4E74-A8DB-46A897259634}" destId="{836C4707-8C21-704D-9F9F-110CFFF6429C}" srcOrd="10" destOrd="0" parTransId="{E69226DA-D517-9245-B2EC-5B90FF05EC10}" sibTransId="{20B89308-4308-3743-B636-E8C18AFD882B}"/>
    <dgm:cxn modelId="{BDBFE4DC-D99A-C040-8BCF-1CEF455A27BC}" type="presOf" srcId="{86973BFE-6F87-4DE0-B847-DA7880FF19AD}" destId="{2B97C686-FE04-7049-AB94-C259A9FA3E69}" srcOrd="0" destOrd="0" presId="urn:microsoft.com/office/officeart/2016/7/layout/RepeatingBendingProcessNew"/>
    <dgm:cxn modelId="{4D3D6FE5-CDD5-9C46-B6DE-7CDF7AC011E6}" type="presOf" srcId="{A601CA9A-7B30-4BF8-80CB-252D3958CCC2}" destId="{8E708E80-B475-5B41-AE59-C71E10DBB4BF}" srcOrd="1" destOrd="0" presId="urn:microsoft.com/office/officeart/2016/7/layout/RepeatingBendingProcessNew"/>
    <dgm:cxn modelId="{4B627DE8-11AF-4346-A35D-7462887E4925}" type="presOf" srcId="{26C560E9-72EE-481F-A457-F0F3B9752874}" destId="{3DBA66ED-23ED-7F46-B7B2-682EB3B90885}" srcOrd="0" destOrd="0" presId="urn:microsoft.com/office/officeart/2016/7/layout/RepeatingBendingProcessNew"/>
    <dgm:cxn modelId="{F5D327ED-52BD-D345-9EBE-740806FD153E}" type="presOf" srcId="{BFC12A39-A188-4242-94CC-CC4958ABB2AC}" destId="{329F9BCA-BE9C-F746-8D80-BA15EDD93D5E}" srcOrd="1" destOrd="0" presId="urn:microsoft.com/office/officeart/2016/7/layout/RepeatingBendingProcessNew"/>
    <dgm:cxn modelId="{036A30ED-D1A5-460A-8FA3-C04A11724EF2}" srcId="{59A7076E-4C8B-4E74-A8DB-46A897259634}" destId="{26C560E9-72EE-481F-A457-F0F3B9752874}" srcOrd="0" destOrd="0" parTransId="{9D9DE3DA-6DFC-41AF-B3D7-76716275B4C5}" sibTransId="{62D20E57-1A72-4256-8246-42C3D5F6433C}"/>
    <dgm:cxn modelId="{396B27F0-A788-4D54-9CFB-68FF89C2B3F5}" srcId="{59A7076E-4C8B-4E74-A8DB-46A897259634}" destId="{5E93C897-5FD9-486F-B5ED-EAD12A5C76F4}" srcOrd="5" destOrd="0" parTransId="{CB11EA75-1616-4848-A078-990158CAB0E3}" sibTransId="{8ED96944-DF3C-412B-80CB-7B31D1A94D94}"/>
    <dgm:cxn modelId="{AA0ABDF4-7E7C-5245-BD90-B16D050D89C7}" type="presOf" srcId="{7607ED24-0ACD-49E9-95D1-C960A22CEB3A}" destId="{8E75A0F1-C6EE-D643-AC3E-477B2EAA809D}" srcOrd="1" destOrd="0" presId="urn:microsoft.com/office/officeart/2016/7/layout/RepeatingBendingProcessNew"/>
    <dgm:cxn modelId="{7718D7F7-1A12-A24E-AA2C-B9461D66147F}" type="presOf" srcId="{5E93C897-5FD9-486F-B5ED-EAD12A5C76F4}" destId="{BD310655-6371-3544-9FD4-7475E15AB6F0}" srcOrd="0" destOrd="0" presId="urn:microsoft.com/office/officeart/2016/7/layout/RepeatingBendingProcessNew"/>
    <dgm:cxn modelId="{E78B7CA3-A78F-404F-B7C2-0F5774D01AD4}" type="presParOf" srcId="{8AAADC8F-753A-1E43-A2E0-83F3754DA544}" destId="{3DBA66ED-23ED-7F46-B7B2-682EB3B90885}" srcOrd="0" destOrd="0" presId="urn:microsoft.com/office/officeart/2016/7/layout/RepeatingBendingProcessNew"/>
    <dgm:cxn modelId="{69840481-C3C4-BF45-A0F3-1A82AD7C7D21}" type="presParOf" srcId="{8AAADC8F-753A-1E43-A2E0-83F3754DA544}" destId="{625068C0-8759-0240-A08C-92DAE55A46CB}" srcOrd="1" destOrd="0" presId="urn:microsoft.com/office/officeart/2016/7/layout/RepeatingBendingProcessNew"/>
    <dgm:cxn modelId="{DA359919-832A-F042-BA5B-0C06A651A5C8}" type="presParOf" srcId="{625068C0-8759-0240-A08C-92DAE55A46CB}" destId="{6FD66ACA-BABF-9449-97B5-BC0D6D03BBEE}" srcOrd="0" destOrd="0" presId="urn:microsoft.com/office/officeart/2016/7/layout/RepeatingBendingProcessNew"/>
    <dgm:cxn modelId="{C69F3695-DABF-0648-AC43-1460EC399008}" type="presParOf" srcId="{8AAADC8F-753A-1E43-A2E0-83F3754DA544}" destId="{BF41E072-CF5D-7047-8927-6B780193F1CE}" srcOrd="2" destOrd="0" presId="urn:microsoft.com/office/officeart/2016/7/layout/RepeatingBendingProcessNew"/>
    <dgm:cxn modelId="{370C455C-E41F-774D-877D-892E4FF56569}" type="presParOf" srcId="{8AAADC8F-753A-1E43-A2E0-83F3754DA544}" destId="{949AC96C-10B1-2244-AAEA-3FD2B818C2A8}" srcOrd="3" destOrd="0" presId="urn:microsoft.com/office/officeart/2016/7/layout/RepeatingBendingProcessNew"/>
    <dgm:cxn modelId="{2EED3632-387E-B449-91D0-3877103CA831}" type="presParOf" srcId="{949AC96C-10B1-2244-AAEA-3FD2B818C2A8}" destId="{8E75A0F1-C6EE-D643-AC3E-477B2EAA809D}" srcOrd="0" destOrd="0" presId="urn:microsoft.com/office/officeart/2016/7/layout/RepeatingBendingProcessNew"/>
    <dgm:cxn modelId="{B4285AA2-095A-524D-869E-0EDDACAC23F4}" type="presParOf" srcId="{8AAADC8F-753A-1E43-A2E0-83F3754DA544}" destId="{2C871CAA-C6C3-D043-AF66-630398C4C2B4}" srcOrd="4" destOrd="0" presId="urn:microsoft.com/office/officeart/2016/7/layout/RepeatingBendingProcessNew"/>
    <dgm:cxn modelId="{51AAB1CF-C290-5D49-8773-5BD07D61EA77}" type="presParOf" srcId="{8AAADC8F-753A-1E43-A2E0-83F3754DA544}" destId="{FF9CA201-EFEB-DB48-B931-850A09220292}" srcOrd="5" destOrd="0" presId="urn:microsoft.com/office/officeart/2016/7/layout/RepeatingBendingProcessNew"/>
    <dgm:cxn modelId="{C33C78C4-462B-EF4B-9554-63EDE846CD10}" type="presParOf" srcId="{FF9CA201-EFEB-DB48-B931-850A09220292}" destId="{A2AD50FA-EBF2-5944-AB53-44AEAB17A9C8}" srcOrd="0" destOrd="0" presId="urn:microsoft.com/office/officeart/2016/7/layout/RepeatingBendingProcessNew"/>
    <dgm:cxn modelId="{4C175FDD-C211-4243-96BD-262E56077233}" type="presParOf" srcId="{8AAADC8F-753A-1E43-A2E0-83F3754DA544}" destId="{6FB71A51-FEEC-E540-99BF-62F03A333186}" srcOrd="6" destOrd="0" presId="urn:microsoft.com/office/officeart/2016/7/layout/RepeatingBendingProcessNew"/>
    <dgm:cxn modelId="{7F619D49-BD3B-1B43-915F-EF325EB16A37}" type="presParOf" srcId="{8AAADC8F-753A-1E43-A2E0-83F3754DA544}" destId="{81DFB721-E270-2644-B676-857F9CB6512E}" srcOrd="7" destOrd="0" presId="urn:microsoft.com/office/officeart/2016/7/layout/RepeatingBendingProcessNew"/>
    <dgm:cxn modelId="{A784010D-A8CC-784F-9457-71E92AB926C4}" type="presParOf" srcId="{81DFB721-E270-2644-B676-857F9CB6512E}" destId="{329F9BCA-BE9C-F746-8D80-BA15EDD93D5E}" srcOrd="0" destOrd="0" presId="urn:microsoft.com/office/officeart/2016/7/layout/RepeatingBendingProcessNew"/>
    <dgm:cxn modelId="{727A6A7C-1F37-3748-9FE8-D923157AA456}" type="presParOf" srcId="{8AAADC8F-753A-1E43-A2E0-83F3754DA544}" destId="{B48F0A34-CC03-F044-8697-28BC94A69047}" srcOrd="8" destOrd="0" presId="urn:microsoft.com/office/officeart/2016/7/layout/RepeatingBendingProcessNew"/>
    <dgm:cxn modelId="{C8CC8812-72C4-114D-86EE-A25BFB3F76A7}" type="presParOf" srcId="{8AAADC8F-753A-1E43-A2E0-83F3754DA544}" destId="{D3AF655F-4BE3-B343-BFFB-21BBD974D83B}" srcOrd="9" destOrd="0" presId="urn:microsoft.com/office/officeart/2016/7/layout/RepeatingBendingProcessNew"/>
    <dgm:cxn modelId="{CBED7539-456D-3545-A22F-9D6657706DD4}" type="presParOf" srcId="{D3AF655F-4BE3-B343-BFFB-21BBD974D83B}" destId="{50BC3965-EC0F-664A-90F2-447DF16AC457}" srcOrd="0" destOrd="0" presId="urn:microsoft.com/office/officeart/2016/7/layout/RepeatingBendingProcessNew"/>
    <dgm:cxn modelId="{E745CE1C-D2CF-634A-BCE2-6204C3D70632}" type="presParOf" srcId="{8AAADC8F-753A-1E43-A2E0-83F3754DA544}" destId="{BD310655-6371-3544-9FD4-7475E15AB6F0}" srcOrd="10" destOrd="0" presId="urn:microsoft.com/office/officeart/2016/7/layout/RepeatingBendingProcessNew"/>
    <dgm:cxn modelId="{7A705B47-88E9-064D-891D-3053CF36A31E}" type="presParOf" srcId="{8AAADC8F-753A-1E43-A2E0-83F3754DA544}" destId="{D1692609-5E13-684D-8228-6B0973263A8C}" srcOrd="11" destOrd="0" presId="urn:microsoft.com/office/officeart/2016/7/layout/RepeatingBendingProcessNew"/>
    <dgm:cxn modelId="{38E17164-E8A5-744C-86EC-2E4FA5C606ED}" type="presParOf" srcId="{D1692609-5E13-684D-8228-6B0973263A8C}" destId="{2D950601-237B-2540-A9E3-E91C560445D9}" srcOrd="0" destOrd="0" presId="urn:microsoft.com/office/officeart/2016/7/layout/RepeatingBendingProcessNew"/>
    <dgm:cxn modelId="{676AEC05-16E0-4B4B-924B-9AC06CEBC961}" type="presParOf" srcId="{8AAADC8F-753A-1E43-A2E0-83F3754DA544}" destId="{261F0BF3-90D8-AD42-96AD-E0B53A17298E}" srcOrd="12" destOrd="0" presId="urn:microsoft.com/office/officeart/2016/7/layout/RepeatingBendingProcessNew"/>
    <dgm:cxn modelId="{ED586E05-C370-6647-8768-D307956112D9}" type="presParOf" srcId="{8AAADC8F-753A-1E43-A2E0-83F3754DA544}" destId="{B9FF87E3-2B2B-D24A-AB4E-0D97CA45FB7F}" srcOrd="13" destOrd="0" presId="urn:microsoft.com/office/officeart/2016/7/layout/RepeatingBendingProcessNew"/>
    <dgm:cxn modelId="{BB399374-6553-C944-ABA0-A49FD5D8583D}" type="presParOf" srcId="{B9FF87E3-2B2B-D24A-AB4E-0D97CA45FB7F}" destId="{8E708E80-B475-5B41-AE59-C71E10DBB4BF}" srcOrd="0" destOrd="0" presId="urn:microsoft.com/office/officeart/2016/7/layout/RepeatingBendingProcessNew"/>
    <dgm:cxn modelId="{467722DC-5029-FC40-9E1F-DFE24DC66146}" type="presParOf" srcId="{8AAADC8F-753A-1E43-A2E0-83F3754DA544}" destId="{886E7AEE-1538-1A44-A049-55E834F92F13}" srcOrd="14" destOrd="0" presId="urn:microsoft.com/office/officeart/2016/7/layout/RepeatingBendingProcessNew"/>
    <dgm:cxn modelId="{7BC43DF0-7444-CE4D-872B-896FAD7E7EF9}" type="presParOf" srcId="{8AAADC8F-753A-1E43-A2E0-83F3754DA544}" destId="{41A190DC-8568-E542-9717-7E0E79D53F44}" srcOrd="15" destOrd="0" presId="urn:microsoft.com/office/officeart/2016/7/layout/RepeatingBendingProcessNew"/>
    <dgm:cxn modelId="{9E105CFB-2B02-AC42-8C24-EEB9E46F96D5}" type="presParOf" srcId="{41A190DC-8568-E542-9717-7E0E79D53F44}" destId="{6CA6055F-76DE-CF4B-9304-C3109B40AFF5}" srcOrd="0" destOrd="0" presId="urn:microsoft.com/office/officeart/2016/7/layout/RepeatingBendingProcessNew"/>
    <dgm:cxn modelId="{42324A2F-3985-384D-87F9-A28904FEB8BD}" type="presParOf" srcId="{8AAADC8F-753A-1E43-A2E0-83F3754DA544}" destId="{2B97C686-FE04-7049-AB94-C259A9FA3E69}" srcOrd="16" destOrd="0" presId="urn:microsoft.com/office/officeart/2016/7/layout/RepeatingBendingProcessNew"/>
    <dgm:cxn modelId="{662D57B6-48FC-AC4D-A9A4-433AF8977E43}" type="presParOf" srcId="{8AAADC8F-753A-1E43-A2E0-83F3754DA544}" destId="{FD87D8DB-0BFC-5346-9293-2F8580AF0E6B}" srcOrd="17" destOrd="0" presId="urn:microsoft.com/office/officeart/2016/7/layout/RepeatingBendingProcessNew"/>
    <dgm:cxn modelId="{9877B7D2-39CC-4546-B321-8F7B28356C61}" type="presParOf" srcId="{FD87D8DB-0BFC-5346-9293-2F8580AF0E6B}" destId="{AB46D3A8-B887-9D41-8E71-C617571E73B8}" srcOrd="0" destOrd="0" presId="urn:microsoft.com/office/officeart/2016/7/layout/RepeatingBendingProcessNew"/>
    <dgm:cxn modelId="{7BD81043-8831-CC43-92CC-FD1D81744B8C}" type="presParOf" srcId="{8AAADC8F-753A-1E43-A2E0-83F3754DA544}" destId="{7A03B711-7828-4842-A815-9B443C105777}" srcOrd="18" destOrd="0" presId="urn:microsoft.com/office/officeart/2016/7/layout/RepeatingBendingProcessNew"/>
    <dgm:cxn modelId="{30258062-3915-F840-AD4E-5A755833D58C}" type="presParOf" srcId="{8AAADC8F-753A-1E43-A2E0-83F3754DA544}" destId="{B82588FB-4A5A-9C41-AC76-D8B72612BF22}" srcOrd="19" destOrd="0" presId="urn:microsoft.com/office/officeart/2016/7/layout/RepeatingBendingProcessNew"/>
    <dgm:cxn modelId="{857E4FF2-0C1F-F14C-BA42-179EC2967DA4}" type="presParOf" srcId="{B82588FB-4A5A-9C41-AC76-D8B72612BF22}" destId="{EC6B3619-A8D0-7143-8632-69F1A68F6F35}" srcOrd="0" destOrd="0" presId="urn:microsoft.com/office/officeart/2016/7/layout/RepeatingBendingProcessNew"/>
    <dgm:cxn modelId="{7C00B5F2-B760-7441-8F14-A8A6FBD62E1F}" type="presParOf" srcId="{8AAADC8F-753A-1E43-A2E0-83F3754DA544}" destId="{A08191CD-2D66-5F44-9304-7C86D5D2FFCE}" srcOrd="2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A683EA41-B628-4735-BEDC-5485FA31DE83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0959344-5613-4398-9F02-907005ABE7A8}">
      <dgm:prSet custT="1"/>
      <dgm:spPr/>
      <dgm:t>
        <a:bodyPr/>
        <a:lstStyle/>
        <a:p>
          <a:r>
            <a:rPr lang="en-GB" sz="2400" b="1" dirty="0">
              <a:solidFill>
                <a:schemeClr val="accent4">
                  <a:lumMod val="50000"/>
                </a:schemeClr>
              </a:solidFill>
            </a:rPr>
            <a:t>Continued use of Place Informatics visitor data and reporting</a:t>
          </a:r>
          <a:endParaRPr lang="en-US" sz="2400" b="1" dirty="0">
            <a:solidFill>
              <a:schemeClr val="accent4">
                <a:lumMod val="50000"/>
              </a:schemeClr>
            </a:solidFill>
          </a:endParaRPr>
        </a:p>
      </dgm:t>
    </dgm:pt>
    <dgm:pt modelId="{39234289-48BE-4826-B286-0C366751A932}" type="parTrans" cxnId="{C68E874B-6801-49C0-B135-8B496ADE9EAB}">
      <dgm:prSet/>
      <dgm:spPr/>
      <dgm:t>
        <a:bodyPr/>
        <a:lstStyle/>
        <a:p>
          <a:endParaRPr lang="en-US"/>
        </a:p>
      </dgm:t>
    </dgm:pt>
    <dgm:pt modelId="{ACBF172A-CC24-455A-A705-FEAD87E98DD0}" type="sibTrans" cxnId="{C68E874B-6801-49C0-B135-8B496ADE9EAB}">
      <dgm:prSet/>
      <dgm:spPr/>
      <dgm:t>
        <a:bodyPr/>
        <a:lstStyle/>
        <a:p>
          <a:endParaRPr lang="en-US"/>
        </a:p>
      </dgm:t>
    </dgm:pt>
    <dgm:pt modelId="{1FBD4CCD-D6A0-4E7B-88B4-D598B920882A}">
      <dgm:prSet custT="1"/>
      <dgm:spPr/>
      <dgm:t>
        <a:bodyPr/>
        <a:lstStyle/>
        <a:p>
          <a:r>
            <a:rPr lang="en-GB" sz="2400" b="1" dirty="0">
              <a:solidFill>
                <a:schemeClr val="accent4">
                  <a:lumMod val="50000"/>
                </a:schemeClr>
              </a:solidFill>
            </a:rPr>
            <a:t>Ongoing website development and destination marketing</a:t>
          </a:r>
          <a:endParaRPr lang="en-US" sz="2400" b="1" dirty="0">
            <a:solidFill>
              <a:schemeClr val="accent4">
                <a:lumMod val="50000"/>
              </a:schemeClr>
            </a:solidFill>
          </a:endParaRPr>
        </a:p>
      </dgm:t>
    </dgm:pt>
    <dgm:pt modelId="{0D56655A-B0A6-48F9-BB6D-E1897A390B4D}" type="parTrans" cxnId="{94D88FF6-DF10-4A60-88BF-1B3CF4916567}">
      <dgm:prSet/>
      <dgm:spPr/>
      <dgm:t>
        <a:bodyPr/>
        <a:lstStyle/>
        <a:p>
          <a:endParaRPr lang="en-US"/>
        </a:p>
      </dgm:t>
    </dgm:pt>
    <dgm:pt modelId="{52CD8C20-51DB-4177-8EF0-419097CC2733}" type="sibTrans" cxnId="{94D88FF6-DF10-4A60-88BF-1B3CF4916567}">
      <dgm:prSet/>
      <dgm:spPr/>
      <dgm:t>
        <a:bodyPr/>
        <a:lstStyle/>
        <a:p>
          <a:endParaRPr lang="en-US"/>
        </a:p>
      </dgm:t>
    </dgm:pt>
    <dgm:pt modelId="{A983F485-FCB7-485C-963A-EC8544069B63}">
      <dgm:prSet custT="1"/>
      <dgm:spPr/>
      <dgm:t>
        <a:bodyPr/>
        <a:lstStyle/>
        <a:p>
          <a:r>
            <a:rPr lang="en-GB" sz="2400" b="1" dirty="0">
              <a:solidFill>
                <a:schemeClr val="accent4">
                  <a:lumMod val="50000"/>
                </a:schemeClr>
              </a:solidFill>
            </a:rPr>
            <a:t>Enhanced business communications and engagement</a:t>
          </a:r>
          <a:endParaRPr lang="en-US" sz="2400" b="1" dirty="0">
            <a:solidFill>
              <a:schemeClr val="accent4">
                <a:lumMod val="50000"/>
              </a:schemeClr>
            </a:solidFill>
          </a:endParaRPr>
        </a:p>
      </dgm:t>
    </dgm:pt>
    <dgm:pt modelId="{9B98543C-449C-474E-92F3-D78A5AB9717E}" type="parTrans" cxnId="{6A25423A-82CC-4E95-854D-79560A36C89E}">
      <dgm:prSet/>
      <dgm:spPr/>
      <dgm:t>
        <a:bodyPr/>
        <a:lstStyle/>
        <a:p>
          <a:endParaRPr lang="en-US"/>
        </a:p>
      </dgm:t>
    </dgm:pt>
    <dgm:pt modelId="{4AEE71ED-601E-401C-8DCC-2B59898B1DD7}" type="sibTrans" cxnId="{6A25423A-82CC-4E95-854D-79560A36C89E}">
      <dgm:prSet/>
      <dgm:spPr/>
      <dgm:t>
        <a:bodyPr/>
        <a:lstStyle/>
        <a:p>
          <a:endParaRPr lang="en-US"/>
        </a:p>
      </dgm:t>
    </dgm:pt>
    <dgm:pt modelId="{08077F68-C98A-4DCD-B8D0-F87A7FBFACB7}">
      <dgm:prSet custT="1"/>
      <dgm:spPr/>
      <dgm:t>
        <a:bodyPr/>
        <a:lstStyle/>
        <a:p>
          <a:r>
            <a:rPr lang="en-GB" sz="2400" b="1" dirty="0">
              <a:solidFill>
                <a:schemeClr val="accent4">
                  <a:lumMod val="50000"/>
                </a:schemeClr>
              </a:solidFill>
            </a:rPr>
            <a:t>Partnership working with councils, organisations, and town centre partners</a:t>
          </a:r>
          <a:endParaRPr lang="en-US" sz="2400" b="1" dirty="0">
            <a:solidFill>
              <a:schemeClr val="accent4">
                <a:lumMod val="50000"/>
              </a:schemeClr>
            </a:solidFill>
          </a:endParaRPr>
        </a:p>
      </dgm:t>
    </dgm:pt>
    <dgm:pt modelId="{8415879D-3EA8-4C71-9822-1CE51C0A68DB}" type="parTrans" cxnId="{378C8803-5080-401C-9174-56EB1B72E80D}">
      <dgm:prSet/>
      <dgm:spPr/>
      <dgm:t>
        <a:bodyPr/>
        <a:lstStyle/>
        <a:p>
          <a:endParaRPr lang="en-US"/>
        </a:p>
      </dgm:t>
    </dgm:pt>
    <dgm:pt modelId="{56CB30B6-EF38-4FF7-A594-2059A575DF35}" type="sibTrans" cxnId="{378C8803-5080-401C-9174-56EB1B72E80D}">
      <dgm:prSet/>
      <dgm:spPr/>
      <dgm:t>
        <a:bodyPr/>
        <a:lstStyle/>
        <a:p>
          <a:endParaRPr lang="en-US"/>
        </a:p>
      </dgm:t>
    </dgm:pt>
    <dgm:pt modelId="{B52D7F14-F085-49D1-9C0B-32C18D92F63D}">
      <dgm:prSet custT="1"/>
      <dgm:spPr/>
      <dgm:t>
        <a:bodyPr/>
        <a:lstStyle/>
        <a:p>
          <a:r>
            <a:rPr lang="en-GB" sz="2400" b="1" dirty="0">
              <a:solidFill>
                <a:schemeClr val="accent4">
                  <a:lumMod val="50000"/>
                </a:schemeClr>
              </a:solidFill>
            </a:rPr>
            <a:t>Summer campaigns, Food festival - Taste of Farnham</a:t>
          </a:r>
          <a:endParaRPr lang="en-US" sz="2400" b="1" dirty="0">
            <a:solidFill>
              <a:schemeClr val="accent4">
                <a:lumMod val="50000"/>
              </a:schemeClr>
            </a:solidFill>
          </a:endParaRPr>
        </a:p>
      </dgm:t>
    </dgm:pt>
    <dgm:pt modelId="{92F3D2FF-2A0C-4A6D-8409-4D1DCA15A913}" type="parTrans" cxnId="{2BBCC368-2E46-4909-A5E6-6494ACF5A4C2}">
      <dgm:prSet/>
      <dgm:spPr/>
      <dgm:t>
        <a:bodyPr/>
        <a:lstStyle/>
        <a:p>
          <a:endParaRPr lang="en-US"/>
        </a:p>
      </dgm:t>
    </dgm:pt>
    <dgm:pt modelId="{73D94BB9-F175-4CD6-8D34-F0EFD7CECDD0}" type="sibTrans" cxnId="{2BBCC368-2E46-4909-A5E6-6494ACF5A4C2}">
      <dgm:prSet/>
      <dgm:spPr/>
      <dgm:t>
        <a:bodyPr/>
        <a:lstStyle/>
        <a:p>
          <a:endParaRPr lang="en-US"/>
        </a:p>
      </dgm:t>
    </dgm:pt>
    <dgm:pt modelId="{8CA56A10-B082-4B0D-87FF-723A5875AE1B}">
      <dgm:prSet custT="1"/>
      <dgm:spPr/>
      <dgm:t>
        <a:bodyPr/>
        <a:lstStyle/>
        <a:p>
          <a:r>
            <a:rPr lang="en-GB" sz="2400" b="1" dirty="0">
              <a:solidFill>
                <a:schemeClr val="accent4">
                  <a:lumMod val="50000"/>
                </a:schemeClr>
              </a:solidFill>
            </a:rPr>
            <a:t>Supporting a vibrant, successful and thriving Farnham town centre</a:t>
          </a:r>
          <a:endParaRPr lang="en-US" sz="2400" b="1" dirty="0">
            <a:solidFill>
              <a:schemeClr val="accent4">
                <a:lumMod val="50000"/>
              </a:schemeClr>
            </a:solidFill>
          </a:endParaRPr>
        </a:p>
      </dgm:t>
    </dgm:pt>
    <dgm:pt modelId="{E5C6648D-9836-4D93-A89B-B36FB6FB2817}" type="parTrans" cxnId="{E6A6A6EE-1C61-429D-9688-6AFAE837F379}">
      <dgm:prSet/>
      <dgm:spPr/>
      <dgm:t>
        <a:bodyPr/>
        <a:lstStyle/>
        <a:p>
          <a:endParaRPr lang="en-US"/>
        </a:p>
      </dgm:t>
    </dgm:pt>
    <dgm:pt modelId="{3C05BF4A-02C9-420F-A452-DBA51F3B4677}" type="sibTrans" cxnId="{E6A6A6EE-1C61-429D-9688-6AFAE837F379}">
      <dgm:prSet/>
      <dgm:spPr/>
      <dgm:t>
        <a:bodyPr/>
        <a:lstStyle/>
        <a:p>
          <a:endParaRPr lang="en-US"/>
        </a:p>
      </dgm:t>
    </dgm:pt>
    <dgm:pt modelId="{BF8594D4-4C84-6D4A-B46F-AF5134E49C07}">
      <dgm:prSet custT="1"/>
      <dgm:spPr/>
      <dgm:t>
        <a:bodyPr/>
        <a:lstStyle/>
        <a:p>
          <a:r>
            <a:rPr lang="en-GB" sz="2400" b="1" dirty="0">
              <a:solidFill>
                <a:schemeClr val="accent4">
                  <a:lumMod val="50000"/>
                </a:schemeClr>
              </a:solidFill>
            </a:rPr>
            <a:t>Business awards, and Christmas activities planned for 2026/27</a:t>
          </a:r>
          <a:endParaRPr lang="en-US" sz="2400" b="1" dirty="0">
            <a:solidFill>
              <a:schemeClr val="accent4">
                <a:lumMod val="50000"/>
              </a:schemeClr>
            </a:solidFill>
          </a:endParaRPr>
        </a:p>
      </dgm:t>
    </dgm:pt>
    <dgm:pt modelId="{8797F8BD-FA93-2B43-A610-0CF3C54D7262}" type="parTrans" cxnId="{A2592BC3-370C-DD49-9427-E9F0C775B00E}">
      <dgm:prSet/>
      <dgm:spPr/>
      <dgm:t>
        <a:bodyPr/>
        <a:lstStyle/>
        <a:p>
          <a:endParaRPr lang="en-GB"/>
        </a:p>
      </dgm:t>
    </dgm:pt>
    <dgm:pt modelId="{9A9B4D5E-AE1C-AD41-A168-EA5A83FFF06F}" type="sibTrans" cxnId="{A2592BC3-370C-DD49-9427-E9F0C775B00E}">
      <dgm:prSet/>
      <dgm:spPr/>
      <dgm:t>
        <a:bodyPr/>
        <a:lstStyle/>
        <a:p>
          <a:endParaRPr lang="en-GB"/>
        </a:p>
      </dgm:t>
    </dgm:pt>
    <dgm:pt modelId="{B6C6C127-4029-6C45-BC5F-97C69DFCE82F}" type="pres">
      <dgm:prSet presAssocID="{A683EA41-B628-4735-BEDC-5485FA31DE83}" presName="vert0" presStyleCnt="0">
        <dgm:presLayoutVars>
          <dgm:dir/>
          <dgm:animOne val="branch"/>
          <dgm:animLvl val="lvl"/>
        </dgm:presLayoutVars>
      </dgm:prSet>
      <dgm:spPr/>
    </dgm:pt>
    <dgm:pt modelId="{CC0C18FC-18CA-3B4B-A031-B9E92277253B}" type="pres">
      <dgm:prSet presAssocID="{00959344-5613-4398-9F02-907005ABE7A8}" presName="thickLine" presStyleLbl="alignNode1" presStyleIdx="0" presStyleCnt="7"/>
      <dgm:spPr/>
    </dgm:pt>
    <dgm:pt modelId="{C38697C2-565A-6545-AB22-B850461FB5BA}" type="pres">
      <dgm:prSet presAssocID="{00959344-5613-4398-9F02-907005ABE7A8}" presName="horz1" presStyleCnt="0"/>
      <dgm:spPr/>
    </dgm:pt>
    <dgm:pt modelId="{753F2F40-EA85-8644-B199-E04798052087}" type="pres">
      <dgm:prSet presAssocID="{00959344-5613-4398-9F02-907005ABE7A8}" presName="tx1" presStyleLbl="revTx" presStyleIdx="0" presStyleCnt="7"/>
      <dgm:spPr/>
    </dgm:pt>
    <dgm:pt modelId="{2B614454-94A1-0F44-BAA2-6EF9E6C8AC58}" type="pres">
      <dgm:prSet presAssocID="{00959344-5613-4398-9F02-907005ABE7A8}" presName="vert1" presStyleCnt="0"/>
      <dgm:spPr/>
    </dgm:pt>
    <dgm:pt modelId="{D3675E68-C307-774C-AC9F-E628FD9A89C9}" type="pres">
      <dgm:prSet presAssocID="{1FBD4CCD-D6A0-4E7B-88B4-D598B920882A}" presName="thickLine" presStyleLbl="alignNode1" presStyleIdx="1" presStyleCnt="7"/>
      <dgm:spPr/>
    </dgm:pt>
    <dgm:pt modelId="{E02945FD-0143-124E-ACEF-8F6B15AD37EA}" type="pres">
      <dgm:prSet presAssocID="{1FBD4CCD-D6A0-4E7B-88B4-D598B920882A}" presName="horz1" presStyleCnt="0"/>
      <dgm:spPr/>
    </dgm:pt>
    <dgm:pt modelId="{DDDC3A2B-92B6-CC4D-9202-17B971DAF197}" type="pres">
      <dgm:prSet presAssocID="{1FBD4CCD-D6A0-4E7B-88B4-D598B920882A}" presName="tx1" presStyleLbl="revTx" presStyleIdx="1" presStyleCnt="7"/>
      <dgm:spPr/>
    </dgm:pt>
    <dgm:pt modelId="{016ACF84-7E19-9F4E-A932-433C46D9D65D}" type="pres">
      <dgm:prSet presAssocID="{1FBD4CCD-D6A0-4E7B-88B4-D598B920882A}" presName="vert1" presStyleCnt="0"/>
      <dgm:spPr/>
    </dgm:pt>
    <dgm:pt modelId="{660B70C1-9FC4-9645-A554-8943B7F17E89}" type="pres">
      <dgm:prSet presAssocID="{A983F485-FCB7-485C-963A-EC8544069B63}" presName="thickLine" presStyleLbl="alignNode1" presStyleIdx="2" presStyleCnt="7"/>
      <dgm:spPr/>
    </dgm:pt>
    <dgm:pt modelId="{EF153679-49F8-134B-935A-2E74900C00D3}" type="pres">
      <dgm:prSet presAssocID="{A983F485-FCB7-485C-963A-EC8544069B63}" presName="horz1" presStyleCnt="0"/>
      <dgm:spPr/>
    </dgm:pt>
    <dgm:pt modelId="{3863A8AA-E78F-3442-9A42-FDA4446AA737}" type="pres">
      <dgm:prSet presAssocID="{A983F485-FCB7-485C-963A-EC8544069B63}" presName="tx1" presStyleLbl="revTx" presStyleIdx="2" presStyleCnt="7"/>
      <dgm:spPr/>
    </dgm:pt>
    <dgm:pt modelId="{F3D669BD-5056-7542-B4FD-7775EE3451CD}" type="pres">
      <dgm:prSet presAssocID="{A983F485-FCB7-485C-963A-EC8544069B63}" presName="vert1" presStyleCnt="0"/>
      <dgm:spPr/>
    </dgm:pt>
    <dgm:pt modelId="{DD4CB3F4-B541-7246-BEFD-EAA9E9DBE1CD}" type="pres">
      <dgm:prSet presAssocID="{08077F68-C98A-4DCD-B8D0-F87A7FBFACB7}" presName="thickLine" presStyleLbl="alignNode1" presStyleIdx="3" presStyleCnt="7"/>
      <dgm:spPr/>
    </dgm:pt>
    <dgm:pt modelId="{4FA9B715-C580-D94E-A2CC-1467EBE37464}" type="pres">
      <dgm:prSet presAssocID="{08077F68-C98A-4DCD-B8D0-F87A7FBFACB7}" presName="horz1" presStyleCnt="0"/>
      <dgm:spPr/>
    </dgm:pt>
    <dgm:pt modelId="{76824A8C-434D-1945-A04C-D9BEF81EB420}" type="pres">
      <dgm:prSet presAssocID="{08077F68-C98A-4DCD-B8D0-F87A7FBFACB7}" presName="tx1" presStyleLbl="revTx" presStyleIdx="3" presStyleCnt="7"/>
      <dgm:spPr/>
    </dgm:pt>
    <dgm:pt modelId="{3E22269B-D157-B643-923E-3C6B02550BAE}" type="pres">
      <dgm:prSet presAssocID="{08077F68-C98A-4DCD-B8D0-F87A7FBFACB7}" presName="vert1" presStyleCnt="0"/>
      <dgm:spPr/>
    </dgm:pt>
    <dgm:pt modelId="{E7CC59C8-37D7-F54C-8223-63A4055434C5}" type="pres">
      <dgm:prSet presAssocID="{B52D7F14-F085-49D1-9C0B-32C18D92F63D}" presName="thickLine" presStyleLbl="alignNode1" presStyleIdx="4" presStyleCnt="7"/>
      <dgm:spPr/>
    </dgm:pt>
    <dgm:pt modelId="{0C8189A9-9DCD-6946-B13D-36793D55E858}" type="pres">
      <dgm:prSet presAssocID="{B52D7F14-F085-49D1-9C0B-32C18D92F63D}" presName="horz1" presStyleCnt="0"/>
      <dgm:spPr/>
    </dgm:pt>
    <dgm:pt modelId="{6343096E-E949-4E4A-BD6F-282263614F1E}" type="pres">
      <dgm:prSet presAssocID="{B52D7F14-F085-49D1-9C0B-32C18D92F63D}" presName="tx1" presStyleLbl="revTx" presStyleIdx="4" presStyleCnt="7"/>
      <dgm:spPr/>
    </dgm:pt>
    <dgm:pt modelId="{CD471DDA-B158-514E-A6AC-FE31EAE23B3A}" type="pres">
      <dgm:prSet presAssocID="{B52D7F14-F085-49D1-9C0B-32C18D92F63D}" presName="vert1" presStyleCnt="0"/>
      <dgm:spPr/>
    </dgm:pt>
    <dgm:pt modelId="{73CE8F9C-7935-C54D-8CD0-2B1E43F876DA}" type="pres">
      <dgm:prSet presAssocID="{BF8594D4-4C84-6D4A-B46F-AF5134E49C07}" presName="thickLine" presStyleLbl="alignNode1" presStyleIdx="5" presStyleCnt="7"/>
      <dgm:spPr/>
    </dgm:pt>
    <dgm:pt modelId="{721E7D22-6C43-D84D-9C60-C4D40869A39A}" type="pres">
      <dgm:prSet presAssocID="{BF8594D4-4C84-6D4A-B46F-AF5134E49C07}" presName="horz1" presStyleCnt="0"/>
      <dgm:spPr/>
    </dgm:pt>
    <dgm:pt modelId="{780C5A9E-3CFB-DD48-B041-DBEEF30CC393}" type="pres">
      <dgm:prSet presAssocID="{BF8594D4-4C84-6D4A-B46F-AF5134E49C07}" presName="tx1" presStyleLbl="revTx" presStyleIdx="5" presStyleCnt="7"/>
      <dgm:spPr/>
    </dgm:pt>
    <dgm:pt modelId="{DAA87E7A-4201-B545-83DA-3883D63CD41E}" type="pres">
      <dgm:prSet presAssocID="{BF8594D4-4C84-6D4A-B46F-AF5134E49C07}" presName="vert1" presStyleCnt="0"/>
      <dgm:spPr/>
    </dgm:pt>
    <dgm:pt modelId="{5F432885-1A98-7543-8AE5-C443B01F3748}" type="pres">
      <dgm:prSet presAssocID="{8CA56A10-B082-4B0D-87FF-723A5875AE1B}" presName="thickLine" presStyleLbl="alignNode1" presStyleIdx="6" presStyleCnt="7"/>
      <dgm:spPr/>
    </dgm:pt>
    <dgm:pt modelId="{D43126A0-2FC9-344F-9766-33CB9D2BD87B}" type="pres">
      <dgm:prSet presAssocID="{8CA56A10-B082-4B0D-87FF-723A5875AE1B}" presName="horz1" presStyleCnt="0"/>
      <dgm:spPr/>
    </dgm:pt>
    <dgm:pt modelId="{D1F7F06D-3B84-8240-B732-656BF0391B94}" type="pres">
      <dgm:prSet presAssocID="{8CA56A10-B082-4B0D-87FF-723A5875AE1B}" presName="tx1" presStyleLbl="revTx" presStyleIdx="6" presStyleCnt="7"/>
      <dgm:spPr/>
    </dgm:pt>
    <dgm:pt modelId="{2DBC9543-AAB1-A546-B5FA-81BEF706AEBB}" type="pres">
      <dgm:prSet presAssocID="{8CA56A10-B082-4B0D-87FF-723A5875AE1B}" presName="vert1" presStyleCnt="0"/>
      <dgm:spPr/>
    </dgm:pt>
  </dgm:ptLst>
  <dgm:cxnLst>
    <dgm:cxn modelId="{378C8803-5080-401C-9174-56EB1B72E80D}" srcId="{A683EA41-B628-4735-BEDC-5485FA31DE83}" destId="{08077F68-C98A-4DCD-B8D0-F87A7FBFACB7}" srcOrd="3" destOrd="0" parTransId="{8415879D-3EA8-4C71-9822-1CE51C0A68DB}" sibTransId="{56CB30B6-EF38-4FF7-A594-2059A575DF35}"/>
    <dgm:cxn modelId="{26A6D937-7B25-0442-998C-9F90FA5A2388}" type="presOf" srcId="{B52D7F14-F085-49D1-9C0B-32C18D92F63D}" destId="{6343096E-E949-4E4A-BD6F-282263614F1E}" srcOrd="0" destOrd="0" presId="urn:microsoft.com/office/officeart/2008/layout/LinedList"/>
    <dgm:cxn modelId="{6A25423A-82CC-4E95-854D-79560A36C89E}" srcId="{A683EA41-B628-4735-BEDC-5485FA31DE83}" destId="{A983F485-FCB7-485C-963A-EC8544069B63}" srcOrd="2" destOrd="0" parTransId="{9B98543C-449C-474E-92F3-D78A5AB9717E}" sibTransId="{4AEE71ED-601E-401C-8DCC-2B59898B1DD7}"/>
    <dgm:cxn modelId="{74631347-8901-754F-A3E8-20E426A5DFCF}" type="presOf" srcId="{A983F485-FCB7-485C-963A-EC8544069B63}" destId="{3863A8AA-E78F-3442-9A42-FDA4446AA737}" srcOrd="0" destOrd="0" presId="urn:microsoft.com/office/officeart/2008/layout/LinedList"/>
    <dgm:cxn modelId="{C68E874B-6801-49C0-B135-8B496ADE9EAB}" srcId="{A683EA41-B628-4735-BEDC-5485FA31DE83}" destId="{00959344-5613-4398-9F02-907005ABE7A8}" srcOrd="0" destOrd="0" parTransId="{39234289-48BE-4826-B286-0C366751A932}" sibTransId="{ACBF172A-CC24-455A-A705-FEAD87E98DD0}"/>
    <dgm:cxn modelId="{F1FC9158-771E-BA48-96C9-FBF2E844B493}" type="presOf" srcId="{A683EA41-B628-4735-BEDC-5485FA31DE83}" destId="{B6C6C127-4029-6C45-BC5F-97C69DFCE82F}" srcOrd="0" destOrd="0" presId="urn:microsoft.com/office/officeart/2008/layout/LinedList"/>
    <dgm:cxn modelId="{2C82605C-931A-EC42-B559-9B15F81EBC42}" type="presOf" srcId="{BF8594D4-4C84-6D4A-B46F-AF5134E49C07}" destId="{780C5A9E-3CFB-DD48-B041-DBEEF30CC393}" srcOrd="0" destOrd="0" presId="urn:microsoft.com/office/officeart/2008/layout/LinedList"/>
    <dgm:cxn modelId="{DC3F7A67-C53A-3048-9159-E7633C2BEBB6}" type="presOf" srcId="{08077F68-C98A-4DCD-B8D0-F87A7FBFACB7}" destId="{76824A8C-434D-1945-A04C-D9BEF81EB420}" srcOrd="0" destOrd="0" presId="urn:microsoft.com/office/officeart/2008/layout/LinedList"/>
    <dgm:cxn modelId="{2BBCC368-2E46-4909-A5E6-6494ACF5A4C2}" srcId="{A683EA41-B628-4735-BEDC-5485FA31DE83}" destId="{B52D7F14-F085-49D1-9C0B-32C18D92F63D}" srcOrd="4" destOrd="0" parTransId="{92F3D2FF-2A0C-4A6D-8409-4D1DCA15A913}" sibTransId="{73D94BB9-F175-4CD6-8D34-F0EFD7CECDD0}"/>
    <dgm:cxn modelId="{198F0F70-6AD1-374A-B78A-6F4F8F373D2D}" type="presOf" srcId="{00959344-5613-4398-9F02-907005ABE7A8}" destId="{753F2F40-EA85-8644-B199-E04798052087}" srcOrd="0" destOrd="0" presId="urn:microsoft.com/office/officeart/2008/layout/LinedList"/>
    <dgm:cxn modelId="{65796C71-BEF6-3C43-AB5C-97B2804A7229}" type="presOf" srcId="{1FBD4CCD-D6A0-4E7B-88B4-D598B920882A}" destId="{DDDC3A2B-92B6-CC4D-9202-17B971DAF197}" srcOrd="0" destOrd="0" presId="urn:microsoft.com/office/officeart/2008/layout/LinedList"/>
    <dgm:cxn modelId="{CBE37E72-2058-5047-8AEC-2C20DB24851E}" type="presOf" srcId="{8CA56A10-B082-4B0D-87FF-723A5875AE1B}" destId="{D1F7F06D-3B84-8240-B732-656BF0391B94}" srcOrd="0" destOrd="0" presId="urn:microsoft.com/office/officeart/2008/layout/LinedList"/>
    <dgm:cxn modelId="{A2592BC3-370C-DD49-9427-E9F0C775B00E}" srcId="{A683EA41-B628-4735-BEDC-5485FA31DE83}" destId="{BF8594D4-4C84-6D4A-B46F-AF5134E49C07}" srcOrd="5" destOrd="0" parTransId="{8797F8BD-FA93-2B43-A610-0CF3C54D7262}" sibTransId="{9A9B4D5E-AE1C-AD41-A168-EA5A83FFF06F}"/>
    <dgm:cxn modelId="{E6A6A6EE-1C61-429D-9688-6AFAE837F379}" srcId="{A683EA41-B628-4735-BEDC-5485FA31DE83}" destId="{8CA56A10-B082-4B0D-87FF-723A5875AE1B}" srcOrd="6" destOrd="0" parTransId="{E5C6648D-9836-4D93-A89B-B36FB6FB2817}" sibTransId="{3C05BF4A-02C9-420F-A452-DBA51F3B4677}"/>
    <dgm:cxn modelId="{94D88FF6-DF10-4A60-88BF-1B3CF4916567}" srcId="{A683EA41-B628-4735-BEDC-5485FA31DE83}" destId="{1FBD4CCD-D6A0-4E7B-88B4-D598B920882A}" srcOrd="1" destOrd="0" parTransId="{0D56655A-B0A6-48F9-BB6D-E1897A390B4D}" sibTransId="{52CD8C20-51DB-4177-8EF0-419097CC2733}"/>
    <dgm:cxn modelId="{AD86E56A-8C67-084C-9063-381F9FC7ADFB}" type="presParOf" srcId="{B6C6C127-4029-6C45-BC5F-97C69DFCE82F}" destId="{CC0C18FC-18CA-3B4B-A031-B9E92277253B}" srcOrd="0" destOrd="0" presId="urn:microsoft.com/office/officeart/2008/layout/LinedList"/>
    <dgm:cxn modelId="{3447E0B9-66C4-D14D-B259-C4CA46826E43}" type="presParOf" srcId="{B6C6C127-4029-6C45-BC5F-97C69DFCE82F}" destId="{C38697C2-565A-6545-AB22-B850461FB5BA}" srcOrd="1" destOrd="0" presId="urn:microsoft.com/office/officeart/2008/layout/LinedList"/>
    <dgm:cxn modelId="{6F092A81-4281-E641-BB1C-EED5BF9CB477}" type="presParOf" srcId="{C38697C2-565A-6545-AB22-B850461FB5BA}" destId="{753F2F40-EA85-8644-B199-E04798052087}" srcOrd="0" destOrd="0" presId="urn:microsoft.com/office/officeart/2008/layout/LinedList"/>
    <dgm:cxn modelId="{E7E3DB1F-3DC6-F14A-A466-35015521DCA4}" type="presParOf" srcId="{C38697C2-565A-6545-AB22-B850461FB5BA}" destId="{2B614454-94A1-0F44-BAA2-6EF9E6C8AC58}" srcOrd="1" destOrd="0" presId="urn:microsoft.com/office/officeart/2008/layout/LinedList"/>
    <dgm:cxn modelId="{57769B76-22C8-9D41-9CBF-97C9D617245F}" type="presParOf" srcId="{B6C6C127-4029-6C45-BC5F-97C69DFCE82F}" destId="{D3675E68-C307-774C-AC9F-E628FD9A89C9}" srcOrd="2" destOrd="0" presId="urn:microsoft.com/office/officeart/2008/layout/LinedList"/>
    <dgm:cxn modelId="{DDADC597-B098-E743-BEE8-5A3B079EDC60}" type="presParOf" srcId="{B6C6C127-4029-6C45-BC5F-97C69DFCE82F}" destId="{E02945FD-0143-124E-ACEF-8F6B15AD37EA}" srcOrd="3" destOrd="0" presId="urn:microsoft.com/office/officeart/2008/layout/LinedList"/>
    <dgm:cxn modelId="{BF01D3B5-1DE2-3542-A0FD-D1F7BB10FFF7}" type="presParOf" srcId="{E02945FD-0143-124E-ACEF-8F6B15AD37EA}" destId="{DDDC3A2B-92B6-CC4D-9202-17B971DAF197}" srcOrd="0" destOrd="0" presId="urn:microsoft.com/office/officeart/2008/layout/LinedList"/>
    <dgm:cxn modelId="{1C376294-B867-7F4A-A0B7-084E5734887A}" type="presParOf" srcId="{E02945FD-0143-124E-ACEF-8F6B15AD37EA}" destId="{016ACF84-7E19-9F4E-A932-433C46D9D65D}" srcOrd="1" destOrd="0" presId="urn:microsoft.com/office/officeart/2008/layout/LinedList"/>
    <dgm:cxn modelId="{BEBB17DC-986B-7649-9A77-DE20DC733853}" type="presParOf" srcId="{B6C6C127-4029-6C45-BC5F-97C69DFCE82F}" destId="{660B70C1-9FC4-9645-A554-8943B7F17E89}" srcOrd="4" destOrd="0" presId="urn:microsoft.com/office/officeart/2008/layout/LinedList"/>
    <dgm:cxn modelId="{56D7E43A-6350-3748-A40D-B37B4D47D4C7}" type="presParOf" srcId="{B6C6C127-4029-6C45-BC5F-97C69DFCE82F}" destId="{EF153679-49F8-134B-935A-2E74900C00D3}" srcOrd="5" destOrd="0" presId="urn:microsoft.com/office/officeart/2008/layout/LinedList"/>
    <dgm:cxn modelId="{6D050336-D4C4-2843-B728-0E28E9E80C55}" type="presParOf" srcId="{EF153679-49F8-134B-935A-2E74900C00D3}" destId="{3863A8AA-E78F-3442-9A42-FDA4446AA737}" srcOrd="0" destOrd="0" presId="urn:microsoft.com/office/officeart/2008/layout/LinedList"/>
    <dgm:cxn modelId="{088DFB53-14CC-D942-B17E-7F4A696F6C5D}" type="presParOf" srcId="{EF153679-49F8-134B-935A-2E74900C00D3}" destId="{F3D669BD-5056-7542-B4FD-7775EE3451CD}" srcOrd="1" destOrd="0" presId="urn:microsoft.com/office/officeart/2008/layout/LinedList"/>
    <dgm:cxn modelId="{03B8FED2-7BCC-2F45-857A-0FC7F1964EED}" type="presParOf" srcId="{B6C6C127-4029-6C45-BC5F-97C69DFCE82F}" destId="{DD4CB3F4-B541-7246-BEFD-EAA9E9DBE1CD}" srcOrd="6" destOrd="0" presId="urn:microsoft.com/office/officeart/2008/layout/LinedList"/>
    <dgm:cxn modelId="{EB6ACEFD-FD44-2A4A-94E4-400037186DF7}" type="presParOf" srcId="{B6C6C127-4029-6C45-BC5F-97C69DFCE82F}" destId="{4FA9B715-C580-D94E-A2CC-1467EBE37464}" srcOrd="7" destOrd="0" presId="urn:microsoft.com/office/officeart/2008/layout/LinedList"/>
    <dgm:cxn modelId="{170C0BAB-DA18-B147-88BE-EAEC700A9914}" type="presParOf" srcId="{4FA9B715-C580-D94E-A2CC-1467EBE37464}" destId="{76824A8C-434D-1945-A04C-D9BEF81EB420}" srcOrd="0" destOrd="0" presId="urn:microsoft.com/office/officeart/2008/layout/LinedList"/>
    <dgm:cxn modelId="{6440ADB4-D741-8442-8FE8-5CF45A48242A}" type="presParOf" srcId="{4FA9B715-C580-D94E-A2CC-1467EBE37464}" destId="{3E22269B-D157-B643-923E-3C6B02550BAE}" srcOrd="1" destOrd="0" presId="urn:microsoft.com/office/officeart/2008/layout/LinedList"/>
    <dgm:cxn modelId="{7D2837C9-89B5-7A4C-87FE-B48608AF2A38}" type="presParOf" srcId="{B6C6C127-4029-6C45-BC5F-97C69DFCE82F}" destId="{E7CC59C8-37D7-F54C-8223-63A4055434C5}" srcOrd="8" destOrd="0" presId="urn:microsoft.com/office/officeart/2008/layout/LinedList"/>
    <dgm:cxn modelId="{46F6B476-CADE-914E-8927-929CEE1674DF}" type="presParOf" srcId="{B6C6C127-4029-6C45-BC5F-97C69DFCE82F}" destId="{0C8189A9-9DCD-6946-B13D-36793D55E858}" srcOrd="9" destOrd="0" presId="urn:microsoft.com/office/officeart/2008/layout/LinedList"/>
    <dgm:cxn modelId="{3CE3440C-EDC9-C445-AD4A-4E6CE7DD31A2}" type="presParOf" srcId="{0C8189A9-9DCD-6946-B13D-36793D55E858}" destId="{6343096E-E949-4E4A-BD6F-282263614F1E}" srcOrd="0" destOrd="0" presId="urn:microsoft.com/office/officeart/2008/layout/LinedList"/>
    <dgm:cxn modelId="{0746C092-06B6-3845-8559-ACB37922294F}" type="presParOf" srcId="{0C8189A9-9DCD-6946-B13D-36793D55E858}" destId="{CD471DDA-B158-514E-A6AC-FE31EAE23B3A}" srcOrd="1" destOrd="0" presId="urn:microsoft.com/office/officeart/2008/layout/LinedList"/>
    <dgm:cxn modelId="{9E5D575D-8E0B-5E47-9C94-D129FF3AD03E}" type="presParOf" srcId="{B6C6C127-4029-6C45-BC5F-97C69DFCE82F}" destId="{73CE8F9C-7935-C54D-8CD0-2B1E43F876DA}" srcOrd="10" destOrd="0" presId="urn:microsoft.com/office/officeart/2008/layout/LinedList"/>
    <dgm:cxn modelId="{54405B9F-AE1E-B64C-906C-3450A32FE827}" type="presParOf" srcId="{B6C6C127-4029-6C45-BC5F-97C69DFCE82F}" destId="{721E7D22-6C43-D84D-9C60-C4D40869A39A}" srcOrd="11" destOrd="0" presId="urn:microsoft.com/office/officeart/2008/layout/LinedList"/>
    <dgm:cxn modelId="{D3697F73-729A-BC4E-B2C2-0CA59F3F7C25}" type="presParOf" srcId="{721E7D22-6C43-D84D-9C60-C4D40869A39A}" destId="{780C5A9E-3CFB-DD48-B041-DBEEF30CC393}" srcOrd="0" destOrd="0" presId="urn:microsoft.com/office/officeart/2008/layout/LinedList"/>
    <dgm:cxn modelId="{7955956F-3520-A34A-901C-8FFD6A3828C7}" type="presParOf" srcId="{721E7D22-6C43-D84D-9C60-C4D40869A39A}" destId="{DAA87E7A-4201-B545-83DA-3883D63CD41E}" srcOrd="1" destOrd="0" presId="urn:microsoft.com/office/officeart/2008/layout/LinedList"/>
    <dgm:cxn modelId="{BE74BE2B-7782-F842-9F13-88E4B8829FF4}" type="presParOf" srcId="{B6C6C127-4029-6C45-BC5F-97C69DFCE82F}" destId="{5F432885-1A98-7543-8AE5-C443B01F3748}" srcOrd="12" destOrd="0" presId="urn:microsoft.com/office/officeart/2008/layout/LinedList"/>
    <dgm:cxn modelId="{5D9C7453-E55E-1642-BC93-B81B3CE95C1A}" type="presParOf" srcId="{B6C6C127-4029-6C45-BC5F-97C69DFCE82F}" destId="{D43126A0-2FC9-344F-9766-33CB9D2BD87B}" srcOrd="13" destOrd="0" presId="urn:microsoft.com/office/officeart/2008/layout/LinedList"/>
    <dgm:cxn modelId="{39C0B8E8-638B-5442-BE6D-A77027E932CF}" type="presParOf" srcId="{D43126A0-2FC9-344F-9766-33CB9D2BD87B}" destId="{D1F7F06D-3B84-8240-B732-656BF0391B94}" srcOrd="0" destOrd="0" presId="urn:microsoft.com/office/officeart/2008/layout/LinedList"/>
    <dgm:cxn modelId="{DAD1A1B2-D1EA-244C-BF40-7F4D153E85C2}" type="presParOf" srcId="{D43126A0-2FC9-344F-9766-33CB9D2BD87B}" destId="{2DBC9543-AAB1-A546-B5FA-81BEF706AEB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31C6DD6-6A60-4B79-AB5C-965E64CC9AA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44A32918-1A10-7E43-A215-936F8A37B3C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800" b="1" i="0" u="none" dirty="0">
              <a:solidFill>
                <a:schemeClr val="accent4">
                  <a:lumMod val="50000"/>
                </a:schemeClr>
              </a:solidFill>
            </a:rPr>
            <a:t>Better communication needed → monthly newsletter launched </a:t>
          </a:r>
        </a:p>
      </dgm:t>
    </dgm:pt>
    <dgm:pt modelId="{F5E212EC-9A39-7E4A-AC25-368355EF6842}" type="parTrans" cxnId="{E31ECFB2-3685-6E4B-99B9-2530C0054E26}">
      <dgm:prSet/>
      <dgm:spPr/>
      <dgm:t>
        <a:bodyPr/>
        <a:lstStyle/>
        <a:p>
          <a:endParaRPr lang="en-GB"/>
        </a:p>
      </dgm:t>
    </dgm:pt>
    <dgm:pt modelId="{76CBA88E-A318-A043-AA41-1424D4E65BEF}" type="sibTrans" cxnId="{E31ECFB2-3685-6E4B-99B9-2530C0054E26}">
      <dgm:prSet/>
      <dgm:spPr/>
      <dgm:t>
        <a:bodyPr/>
        <a:lstStyle/>
        <a:p>
          <a:endParaRPr lang="en-GB"/>
        </a:p>
      </dgm:t>
    </dgm:pt>
    <dgm:pt modelId="{1BC4E804-8086-D648-8B74-B358AFCD3A1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800" b="1" i="0" u="none" dirty="0">
              <a:solidFill>
                <a:schemeClr val="accent4">
                  <a:lumMod val="50000"/>
                </a:schemeClr>
              </a:solidFill>
            </a:rPr>
            <a:t>Better insight → footfall data introduced</a:t>
          </a:r>
        </a:p>
      </dgm:t>
    </dgm:pt>
    <dgm:pt modelId="{F85F15E1-AC0A-A64B-8008-E609D570356B}" type="parTrans" cxnId="{F24F1BCA-1C3A-B240-96B0-71B6FE125479}">
      <dgm:prSet/>
      <dgm:spPr/>
      <dgm:t>
        <a:bodyPr/>
        <a:lstStyle/>
        <a:p>
          <a:endParaRPr lang="en-GB"/>
        </a:p>
      </dgm:t>
    </dgm:pt>
    <dgm:pt modelId="{19E42B37-46F0-E146-9FA4-6A34A469219C}" type="sibTrans" cxnId="{F24F1BCA-1C3A-B240-96B0-71B6FE125479}">
      <dgm:prSet/>
      <dgm:spPr/>
      <dgm:t>
        <a:bodyPr/>
        <a:lstStyle/>
        <a:p>
          <a:endParaRPr lang="en-GB"/>
        </a:p>
      </dgm:t>
    </dgm:pt>
    <dgm:pt modelId="{840D6685-3FE6-1C4D-9A73-FFBB389620B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800" b="1" i="0" u="none" dirty="0">
              <a:solidFill>
                <a:schemeClr val="accent4">
                  <a:lumMod val="50000"/>
                </a:schemeClr>
              </a:solidFill>
            </a:rPr>
            <a:t>Stronger promotion → multi-channel campaigns delivered</a:t>
          </a:r>
        </a:p>
      </dgm:t>
    </dgm:pt>
    <dgm:pt modelId="{CCD6BF02-2471-404D-8E7D-75D2F14F17D9}" type="parTrans" cxnId="{6AAD5192-8E80-9349-8624-6197B1E669C5}">
      <dgm:prSet/>
      <dgm:spPr/>
      <dgm:t>
        <a:bodyPr/>
        <a:lstStyle/>
        <a:p>
          <a:endParaRPr lang="en-GB"/>
        </a:p>
      </dgm:t>
    </dgm:pt>
    <dgm:pt modelId="{7B004BE9-8718-4543-8721-9809A923D984}" type="sibTrans" cxnId="{6AAD5192-8E80-9349-8624-6197B1E669C5}">
      <dgm:prSet/>
      <dgm:spPr/>
      <dgm:t>
        <a:bodyPr/>
        <a:lstStyle/>
        <a:p>
          <a:endParaRPr lang="en-GB"/>
        </a:p>
      </dgm:t>
    </dgm:pt>
    <dgm:pt modelId="{57E5348E-9DD0-8C4B-963C-40431104936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800" b="1" i="0" u="none" dirty="0">
              <a:solidFill>
                <a:schemeClr val="accent4">
                  <a:lumMod val="50000"/>
                </a:schemeClr>
              </a:solidFill>
            </a:rPr>
            <a:t>Key issues → parking &amp; roadworks</a:t>
          </a:r>
        </a:p>
      </dgm:t>
    </dgm:pt>
    <dgm:pt modelId="{F711350A-1A9A-0C43-A052-1FA96C88B8C3}" type="parTrans" cxnId="{0ADACA0A-E940-584A-A39E-7CA0DEF2B7D2}">
      <dgm:prSet/>
      <dgm:spPr/>
      <dgm:t>
        <a:bodyPr/>
        <a:lstStyle/>
        <a:p>
          <a:endParaRPr lang="en-GB"/>
        </a:p>
      </dgm:t>
    </dgm:pt>
    <dgm:pt modelId="{5E899975-2557-4947-98C3-7E3E23F5CA53}" type="sibTrans" cxnId="{0ADACA0A-E940-584A-A39E-7CA0DEF2B7D2}">
      <dgm:prSet/>
      <dgm:spPr/>
      <dgm:t>
        <a:bodyPr/>
        <a:lstStyle/>
        <a:p>
          <a:endParaRPr lang="en-GB"/>
        </a:p>
      </dgm:t>
    </dgm:pt>
    <dgm:pt modelId="{9CA2374D-67D2-B24E-B456-C05D52ADBC7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800" b="1" i="0" u="none" dirty="0">
              <a:solidFill>
                <a:schemeClr val="accent4">
                  <a:lumMod val="50000"/>
                </a:schemeClr>
              </a:solidFill>
            </a:rPr>
            <a:t>Renewal</a:t>
          </a:r>
          <a:r>
            <a:rPr lang="en-GB" sz="1800" b="1" i="0" u="none" baseline="0" dirty="0">
              <a:solidFill>
                <a:schemeClr val="accent4">
                  <a:lumMod val="50000"/>
                </a:schemeClr>
              </a:solidFill>
            </a:rPr>
            <a:t> Opportunity – 45% undecided (26% yes/ 25% no) The remaining 4% did not provide a definitive response</a:t>
          </a:r>
          <a:endParaRPr lang="en-GB" sz="1800" b="1" i="0" u="none" dirty="0">
            <a:solidFill>
              <a:schemeClr val="accent4">
                <a:lumMod val="50000"/>
              </a:schemeClr>
            </a:solidFill>
          </a:endParaRPr>
        </a:p>
      </dgm:t>
    </dgm:pt>
    <dgm:pt modelId="{94DEB2CA-99E6-7340-99E0-450EBBBF7279}" type="parTrans" cxnId="{7A8B098B-3CE7-C74F-B257-EE1A36702EFA}">
      <dgm:prSet/>
      <dgm:spPr/>
      <dgm:t>
        <a:bodyPr/>
        <a:lstStyle/>
        <a:p>
          <a:endParaRPr lang="en-GB"/>
        </a:p>
      </dgm:t>
    </dgm:pt>
    <dgm:pt modelId="{FEF4E995-6A22-FC40-B89A-6196AF9CD674}" type="sibTrans" cxnId="{7A8B098B-3CE7-C74F-B257-EE1A36702EFA}">
      <dgm:prSet/>
      <dgm:spPr/>
      <dgm:t>
        <a:bodyPr/>
        <a:lstStyle/>
        <a:p>
          <a:endParaRPr lang="en-GB"/>
        </a:p>
      </dgm:t>
    </dgm:pt>
    <dgm:pt modelId="{C09DEC35-46FF-4548-BE13-6CCE5EF5ECD1}" type="pres">
      <dgm:prSet presAssocID="{A31C6DD6-6A60-4B79-AB5C-965E64CC9AA9}" presName="root" presStyleCnt="0">
        <dgm:presLayoutVars>
          <dgm:dir/>
          <dgm:resizeHandles val="exact"/>
        </dgm:presLayoutVars>
      </dgm:prSet>
      <dgm:spPr/>
    </dgm:pt>
    <dgm:pt modelId="{033FD6C3-7D0A-42BA-80A3-B89D763CD4C5}" type="pres">
      <dgm:prSet presAssocID="{44A32918-1A10-7E43-A215-936F8A37B3CA}" presName="compNode" presStyleCnt="0"/>
      <dgm:spPr/>
    </dgm:pt>
    <dgm:pt modelId="{9DAB455B-96E9-4D1D-90A0-F29BA39390DF}" type="pres">
      <dgm:prSet presAssocID="{44A32918-1A10-7E43-A215-936F8A37B3CA}" presName="bgRect" presStyleLbl="bgShp" presStyleIdx="0" presStyleCnt="5"/>
      <dgm:spPr/>
    </dgm:pt>
    <dgm:pt modelId="{17EE2F2F-86EA-47C5-90E3-3D0C58CAB53E}" type="pres">
      <dgm:prSet presAssocID="{44A32918-1A10-7E43-A215-936F8A37B3CA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mail"/>
        </a:ext>
      </dgm:extLst>
    </dgm:pt>
    <dgm:pt modelId="{610646DC-D6C1-4A84-9ADB-85ECCE1344BE}" type="pres">
      <dgm:prSet presAssocID="{44A32918-1A10-7E43-A215-936F8A37B3CA}" presName="spaceRect" presStyleCnt="0"/>
      <dgm:spPr/>
    </dgm:pt>
    <dgm:pt modelId="{7442D8AB-D8E7-406E-94D6-82BA3CAF03E9}" type="pres">
      <dgm:prSet presAssocID="{44A32918-1A10-7E43-A215-936F8A37B3CA}" presName="parTx" presStyleLbl="revTx" presStyleIdx="0" presStyleCnt="5">
        <dgm:presLayoutVars>
          <dgm:chMax val="0"/>
          <dgm:chPref val="0"/>
        </dgm:presLayoutVars>
      </dgm:prSet>
      <dgm:spPr/>
    </dgm:pt>
    <dgm:pt modelId="{239B9110-2D18-4FCF-BE5B-8DB77CDC1088}" type="pres">
      <dgm:prSet presAssocID="{76CBA88E-A318-A043-AA41-1424D4E65BEF}" presName="sibTrans" presStyleCnt="0"/>
      <dgm:spPr/>
    </dgm:pt>
    <dgm:pt modelId="{C3208EED-B17E-4A3B-9976-8271939B67C3}" type="pres">
      <dgm:prSet presAssocID="{840D6685-3FE6-1C4D-9A73-FFBB389620BC}" presName="compNode" presStyleCnt="0"/>
      <dgm:spPr/>
    </dgm:pt>
    <dgm:pt modelId="{C0E46136-09B7-4C25-9D9D-6441E3779FDF}" type="pres">
      <dgm:prSet presAssocID="{840D6685-3FE6-1C4D-9A73-FFBB389620BC}" presName="bgRect" presStyleLbl="bgShp" presStyleIdx="1" presStyleCnt="5"/>
      <dgm:spPr/>
    </dgm:pt>
    <dgm:pt modelId="{70B1B1F4-B200-489F-B3D1-F0F1236C4B91}" type="pres">
      <dgm:prSet presAssocID="{840D6685-3FE6-1C4D-9A73-FFBB389620BC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5FA1E735-7C82-4C08-BEF3-F64C22164F71}" type="pres">
      <dgm:prSet presAssocID="{840D6685-3FE6-1C4D-9A73-FFBB389620BC}" presName="spaceRect" presStyleCnt="0"/>
      <dgm:spPr/>
    </dgm:pt>
    <dgm:pt modelId="{3A517D7E-95EE-4803-A715-927C8D2C153F}" type="pres">
      <dgm:prSet presAssocID="{840D6685-3FE6-1C4D-9A73-FFBB389620BC}" presName="parTx" presStyleLbl="revTx" presStyleIdx="1" presStyleCnt="5">
        <dgm:presLayoutVars>
          <dgm:chMax val="0"/>
          <dgm:chPref val="0"/>
        </dgm:presLayoutVars>
      </dgm:prSet>
      <dgm:spPr/>
    </dgm:pt>
    <dgm:pt modelId="{39BD698D-1795-43BA-92F5-9CBAF2EE2815}" type="pres">
      <dgm:prSet presAssocID="{7B004BE9-8718-4543-8721-9809A923D984}" presName="sibTrans" presStyleCnt="0"/>
      <dgm:spPr/>
    </dgm:pt>
    <dgm:pt modelId="{98DA961F-B786-495E-83B2-3A8051EDB167}" type="pres">
      <dgm:prSet presAssocID="{1BC4E804-8086-D648-8B74-B358AFCD3A10}" presName="compNode" presStyleCnt="0"/>
      <dgm:spPr/>
    </dgm:pt>
    <dgm:pt modelId="{F1D87432-2000-4831-9580-0B1787EA74A9}" type="pres">
      <dgm:prSet presAssocID="{1BC4E804-8086-D648-8B74-B358AFCD3A10}" presName="bgRect" presStyleLbl="bgShp" presStyleIdx="2" presStyleCnt="5"/>
      <dgm:spPr/>
    </dgm:pt>
    <dgm:pt modelId="{ADB06E57-3AC7-4122-88B9-85CBC5C41C0F}" type="pres">
      <dgm:prSet presAssocID="{1BC4E804-8086-D648-8B74-B358AFCD3A10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gaphone"/>
        </a:ext>
      </dgm:extLst>
    </dgm:pt>
    <dgm:pt modelId="{D864BED9-6585-486A-9620-7F3ED9207D81}" type="pres">
      <dgm:prSet presAssocID="{1BC4E804-8086-D648-8B74-B358AFCD3A10}" presName="spaceRect" presStyleCnt="0"/>
      <dgm:spPr/>
    </dgm:pt>
    <dgm:pt modelId="{08E32E74-11EA-4382-A6AF-691E34D25036}" type="pres">
      <dgm:prSet presAssocID="{1BC4E804-8086-D648-8B74-B358AFCD3A10}" presName="parTx" presStyleLbl="revTx" presStyleIdx="2" presStyleCnt="5">
        <dgm:presLayoutVars>
          <dgm:chMax val="0"/>
          <dgm:chPref val="0"/>
        </dgm:presLayoutVars>
      </dgm:prSet>
      <dgm:spPr/>
    </dgm:pt>
    <dgm:pt modelId="{A84BA565-DE2A-40BC-AAB1-D4D76D7B9DCE}" type="pres">
      <dgm:prSet presAssocID="{19E42B37-46F0-E146-9FA4-6A34A469219C}" presName="sibTrans" presStyleCnt="0"/>
      <dgm:spPr/>
    </dgm:pt>
    <dgm:pt modelId="{070B6BFF-67A4-4B62-A1A8-8355EA50C8CC}" type="pres">
      <dgm:prSet presAssocID="{57E5348E-9DD0-8C4B-963C-404311049366}" presName="compNode" presStyleCnt="0"/>
      <dgm:spPr/>
    </dgm:pt>
    <dgm:pt modelId="{DCF39C6D-A3EB-4BF0-B744-560C90132A7D}" type="pres">
      <dgm:prSet presAssocID="{57E5348E-9DD0-8C4B-963C-404311049366}" presName="bgRect" presStyleLbl="bgShp" presStyleIdx="3" presStyleCnt="5"/>
      <dgm:spPr/>
    </dgm:pt>
    <dgm:pt modelId="{770AFFAE-F19F-4425-B68D-BC923C5A6795}" type="pres">
      <dgm:prSet presAssocID="{57E5348E-9DD0-8C4B-963C-404311049366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r"/>
        </a:ext>
      </dgm:extLst>
    </dgm:pt>
    <dgm:pt modelId="{827AC3DF-FB0B-4DA3-8749-E7ED5F18FBEA}" type="pres">
      <dgm:prSet presAssocID="{57E5348E-9DD0-8C4B-963C-404311049366}" presName="spaceRect" presStyleCnt="0"/>
      <dgm:spPr/>
    </dgm:pt>
    <dgm:pt modelId="{29DAFB31-C605-4B0F-9FC4-2F1AB02AEBE1}" type="pres">
      <dgm:prSet presAssocID="{57E5348E-9DD0-8C4B-963C-404311049366}" presName="parTx" presStyleLbl="revTx" presStyleIdx="3" presStyleCnt="5">
        <dgm:presLayoutVars>
          <dgm:chMax val="0"/>
          <dgm:chPref val="0"/>
        </dgm:presLayoutVars>
      </dgm:prSet>
      <dgm:spPr/>
    </dgm:pt>
    <dgm:pt modelId="{6E69FB5C-8B74-42EF-84B8-D76DB3219073}" type="pres">
      <dgm:prSet presAssocID="{5E899975-2557-4947-98C3-7E3E23F5CA53}" presName="sibTrans" presStyleCnt="0"/>
      <dgm:spPr/>
    </dgm:pt>
    <dgm:pt modelId="{3B418823-694F-49B0-BE6C-F7C9AFB0DEB1}" type="pres">
      <dgm:prSet presAssocID="{9CA2374D-67D2-B24E-B456-C05D52ADBC73}" presName="compNode" presStyleCnt="0"/>
      <dgm:spPr/>
    </dgm:pt>
    <dgm:pt modelId="{24389527-DC46-4671-801D-03679DFEA71B}" type="pres">
      <dgm:prSet presAssocID="{9CA2374D-67D2-B24E-B456-C05D52ADBC73}" presName="bgRect" presStyleLbl="bgShp" presStyleIdx="4" presStyleCnt="5"/>
      <dgm:spPr/>
    </dgm:pt>
    <dgm:pt modelId="{621F1A2E-360B-4CB7-BE21-3F9B98A8AD1C}" type="pres">
      <dgm:prSet presAssocID="{9CA2374D-67D2-B24E-B456-C05D52ADBC73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umbs Up Sign"/>
        </a:ext>
      </dgm:extLst>
    </dgm:pt>
    <dgm:pt modelId="{44CD5B54-A61F-40E3-9DAE-1C03681C4784}" type="pres">
      <dgm:prSet presAssocID="{9CA2374D-67D2-B24E-B456-C05D52ADBC73}" presName="spaceRect" presStyleCnt="0"/>
      <dgm:spPr/>
    </dgm:pt>
    <dgm:pt modelId="{227191CA-3CAD-4F98-B3D6-DF48FC19325F}" type="pres">
      <dgm:prSet presAssocID="{9CA2374D-67D2-B24E-B456-C05D52ADBC73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0ADACA0A-E940-584A-A39E-7CA0DEF2B7D2}" srcId="{A31C6DD6-6A60-4B79-AB5C-965E64CC9AA9}" destId="{57E5348E-9DD0-8C4B-963C-404311049366}" srcOrd="3" destOrd="0" parTransId="{F711350A-1A9A-0C43-A052-1FA96C88B8C3}" sibTransId="{5E899975-2557-4947-98C3-7E3E23F5CA53}"/>
    <dgm:cxn modelId="{2C2C251B-863C-CB40-AEB5-28F8690D0005}" type="presOf" srcId="{1BC4E804-8086-D648-8B74-B358AFCD3A10}" destId="{08E32E74-11EA-4382-A6AF-691E34D25036}" srcOrd="0" destOrd="0" presId="urn:microsoft.com/office/officeart/2018/2/layout/IconVerticalSolidList"/>
    <dgm:cxn modelId="{9FEEA724-FE0D-CC42-BD9B-E43BB7A25A1F}" type="presOf" srcId="{44A32918-1A10-7E43-A215-936F8A37B3CA}" destId="{7442D8AB-D8E7-406E-94D6-82BA3CAF03E9}" srcOrd="0" destOrd="0" presId="urn:microsoft.com/office/officeart/2018/2/layout/IconVerticalSolidList"/>
    <dgm:cxn modelId="{85E5C43E-BBF3-B841-A101-329F1922F50E}" type="presOf" srcId="{9CA2374D-67D2-B24E-B456-C05D52ADBC73}" destId="{227191CA-3CAD-4F98-B3D6-DF48FC19325F}" srcOrd="0" destOrd="0" presId="urn:microsoft.com/office/officeart/2018/2/layout/IconVerticalSolidList"/>
    <dgm:cxn modelId="{BD9ADC5C-765F-E542-9479-BE92567404A3}" type="presOf" srcId="{840D6685-3FE6-1C4D-9A73-FFBB389620BC}" destId="{3A517D7E-95EE-4803-A715-927C8D2C153F}" srcOrd="0" destOrd="0" presId="urn:microsoft.com/office/officeart/2018/2/layout/IconVerticalSolidList"/>
    <dgm:cxn modelId="{7A8B098B-3CE7-C74F-B257-EE1A36702EFA}" srcId="{A31C6DD6-6A60-4B79-AB5C-965E64CC9AA9}" destId="{9CA2374D-67D2-B24E-B456-C05D52ADBC73}" srcOrd="4" destOrd="0" parTransId="{94DEB2CA-99E6-7340-99E0-450EBBBF7279}" sibTransId="{FEF4E995-6A22-FC40-B89A-6196AF9CD674}"/>
    <dgm:cxn modelId="{6AAD5192-8E80-9349-8624-6197B1E669C5}" srcId="{A31C6DD6-6A60-4B79-AB5C-965E64CC9AA9}" destId="{840D6685-3FE6-1C4D-9A73-FFBB389620BC}" srcOrd="1" destOrd="0" parTransId="{CCD6BF02-2471-404D-8E7D-75D2F14F17D9}" sibTransId="{7B004BE9-8718-4543-8721-9809A923D984}"/>
    <dgm:cxn modelId="{E31ECFB2-3685-6E4B-99B9-2530C0054E26}" srcId="{A31C6DD6-6A60-4B79-AB5C-965E64CC9AA9}" destId="{44A32918-1A10-7E43-A215-936F8A37B3CA}" srcOrd="0" destOrd="0" parTransId="{F5E212EC-9A39-7E4A-AC25-368355EF6842}" sibTransId="{76CBA88E-A318-A043-AA41-1424D4E65BEF}"/>
    <dgm:cxn modelId="{F24F1BCA-1C3A-B240-96B0-71B6FE125479}" srcId="{A31C6DD6-6A60-4B79-AB5C-965E64CC9AA9}" destId="{1BC4E804-8086-D648-8B74-B358AFCD3A10}" srcOrd="2" destOrd="0" parTransId="{F85F15E1-AC0A-A64B-8008-E609D570356B}" sibTransId="{19E42B37-46F0-E146-9FA4-6A34A469219C}"/>
    <dgm:cxn modelId="{514828CA-267B-4C47-8D8E-B49DA784BAD1}" type="presOf" srcId="{A31C6DD6-6A60-4B79-AB5C-965E64CC9AA9}" destId="{C09DEC35-46FF-4548-BE13-6CCE5EF5ECD1}" srcOrd="0" destOrd="0" presId="urn:microsoft.com/office/officeart/2018/2/layout/IconVerticalSolidList"/>
    <dgm:cxn modelId="{1BFDF0F7-F332-DA4B-94FC-C628395A695C}" type="presOf" srcId="{57E5348E-9DD0-8C4B-963C-404311049366}" destId="{29DAFB31-C605-4B0F-9FC4-2F1AB02AEBE1}" srcOrd="0" destOrd="0" presId="urn:microsoft.com/office/officeart/2018/2/layout/IconVerticalSolidList"/>
    <dgm:cxn modelId="{FC4A34D4-05D9-0D42-B53F-45215B502B7F}" type="presParOf" srcId="{C09DEC35-46FF-4548-BE13-6CCE5EF5ECD1}" destId="{033FD6C3-7D0A-42BA-80A3-B89D763CD4C5}" srcOrd="0" destOrd="0" presId="urn:microsoft.com/office/officeart/2018/2/layout/IconVerticalSolidList"/>
    <dgm:cxn modelId="{57CC7919-B700-694E-AF1B-8BE6526AC4AB}" type="presParOf" srcId="{033FD6C3-7D0A-42BA-80A3-B89D763CD4C5}" destId="{9DAB455B-96E9-4D1D-90A0-F29BA39390DF}" srcOrd="0" destOrd="0" presId="urn:microsoft.com/office/officeart/2018/2/layout/IconVerticalSolidList"/>
    <dgm:cxn modelId="{EE27ECBE-DD70-0640-A9B5-4797CFD5FBC8}" type="presParOf" srcId="{033FD6C3-7D0A-42BA-80A3-B89D763CD4C5}" destId="{17EE2F2F-86EA-47C5-90E3-3D0C58CAB53E}" srcOrd="1" destOrd="0" presId="urn:microsoft.com/office/officeart/2018/2/layout/IconVerticalSolidList"/>
    <dgm:cxn modelId="{63589999-5519-3D46-93BF-538E951384D1}" type="presParOf" srcId="{033FD6C3-7D0A-42BA-80A3-B89D763CD4C5}" destId="{610646DC-D6C1-4A84-9ADB-85ECCE1344BE}" srcOrd="2" destOrd="0" presId="urn:microsoft.com/office/officeart/2018/2/layout/IconVerticalSolidList"/>
    <dgm:cxn modelId="{C4207839-1FD5-5349-9301-ABDAA4D6A400}" type="presParOf" srcId="{033FD6C3-7D0A-42BA-80A3-B89D763CD4C5}" destId="{7442D8AB-D8E7-406E-94D6-82BA3CAF03E9}" srcOrd="3" destOrd="0" presId="urn:microsoft.com/office/officeart/2018/2/layout/IconVerticalSolidList"/>
    <dgm:cxn modelId="{A5BC2BE6-EE26-184E-AAD2-F73E185C3C7D}" type="presParOf" srcId="{C09DEC35-46FF-4548-BE13-6CCE5EF5ECD1}" destId="{239B9110-2D18-4FCF-BE5B-8DB77CDC1088}" srcOrd="1" destOrd="0" presId="urn:microsoft.com/office/officeart/2018/2/layout/IconVerticalSolidList"/>
    <dgm:cxn modelId="{0EB0496F-AAF8-EA4F-970F-B5CA3B4A8752}" type="presParOf" srcId="{C09DEC35-46FF-4548-BE13-6CCE5EF5ECD1}" destId="{C3208EED-B17E-4A3B-9976-8271939B67C3}" srcOrd="2" destOrd="0" presId="urn:microsoft.com/office/officeart/2018/2/layout/IconVerticalSolidList"/>
    <dgm:cxn modelId="{E7ECDABE-4611-C743-BF5F-AA2F3FAA784B}" type="presParOf" srcId="{C3208EED-B17E-4A3B-9976-8271939B67C3}" destId="{C0E46136-09B7-4C25-9D9D-6441E3779FDF}" srcOrd="0" destOrd="0" presId="urn:microsoft.com/office/officeart/2018/2/layout/IconVerticalSolidList"/>
    <dgm:cxn modelId="{E133821E-CC3F-B94B-B69D-415C048AB502}" type="presParOf" srcId="{C3208EED-B17E-4A3B-9976-8271939B67C3}" destId="{70B1B1F4-B200-489F-B3D1-F0F1236C4B91}" srcOrd="1" destOrd="0" presId="urn:microsoft.com/office/officeart/2018/2/layout/IconVerticalSolidList"/>
    <dgm:cxn modelId="{43F63CDC-FEDF-514C-94B7-C546E31360F7}" type="presParOf" srcId="{C3208EED-B17E-4A3B-9976-8271939B67C3}" destId="{5FA1E735-7C82-4C08-BEF3-F64C22164F71}" srcOrd="2" destOrd="0" presId="urn:microsoft.com/office/officeart/2018/2/layout/IconVerticalSolidList"/>
    <dgm:cxn modelId="{F40BC069-4871-0C4A-8FED-BFEEF59BF3C6}" type="presParOf" srcId="{C3208EED-B17E-4A3B-9976-8271939B67C3}" destId="{3A517D7E-95EE-4803-A715-927C8D2C153F}" srcOrd="3" destOrd="0" presId="urn:microsoft.com/office/officeart/2018/2/layout/IconVerticalSolidList"/>
    <dgm:cxn modelId="{1A5B3605-1527-0748-B368-67847963F4E0}" type="presParOf" srcId="{C09DEC35-46FF-4548-BE13-6CCE5EF5ECD1}" destId="{39BD698D-1795-43BA-92F5-9CBAF2EE2815}" srcOrd="3" destOrd="0" presId="urn:microsoft.com/office/officeart/2018/2/layout/IconVerticalSolidList"/>
    <dgm:cxn modelId="{2CC43EA2-A46A-5748-8FE7-ECAC67A6CFF8}" type="presParOf" srcId="{C09DEC35-46FF-4548-BE13-6CCE5EF5ECD1}" destId="{98DA961F-B786-495E-83B2-3A8051EDB167}" srcOrd="4" destOrd="0" presId="urn:microsoft.com/office/officeart/2018/2/layout/IconVerticalSolidList"/>
    <dgm:cxn modelId="{8FBF97E4-D818-5049-AF83-68347FDC7276}" type="presParOf" srcId="{98DA961F-B786-495E-83B2-3A8051EDB167}" destId="{F1D87432-2000-4831-9580-0B1787EA74A9}" srcOrd="0" destOrd="0" presId="urn:microsoft.com/office/officeart/2018/2/layout/IconVerticalSolidList"/>
    <dgm:cxn modelId="{EC9F45AB-A6CF-3B4E-8D53-170E5510C97C}" type="presParOf" srcId="{98DA961F-B786-495E-83B2-3A8051EDB167}" destId="{ADB06E57-3AC7-4122-88B9-85CBC5C41C0F}" srcOrd="1" destOrd="0" presId="urn:microsoft.com/office/officeart/2018/2/layout/IconVerticalSolidList"/>
    <dgm:cxn modelId="{D050E9C4-2F16-684E-BF5C-D5833F754120}" type="presParOf" srcId="{98DA961F-B786-495E-83B2-3A8051EDB167}" destId="{D864BED9-6585-486A-9620-7F3ED9207D81}" srcOrd="2" destOrd="0" presId="urn:microsoft.com/office/officeart/2018/2/layout/IconVerticalSolidList"/>
    <dgm:cxn modelId="{09E7C836-5F66-A64F-A1A2-5B11B09B18F8}" type="presParOf" srcId="{98DA961F-B786-495E-83B2-3A8051EDB167}" destId="{08E32E74-11EA-4382-A6AF-691E34D25036}" srcOrd="3" destOrd="0" presId="urn:microsoft.com/office/officeart/2018/2/layout/IconVerticalSolidList"/>
    <dgm:cxn modelId="{E1040E0B-41B4-5C49-AC06-ABEBA1EF48FB}" type="presParOf" srcId="{C09DEC35-46FF-4548-BE13-6CCE5EF5ECD1}" destId="{A84BA565-DE2A-40BC-AAB1-D4D76D7B9DCE}" srcOrd="5" destOrd="0" presId="urn:microsoft.com/office/officeart/2018/2/layout/IconVerticalSolidList"/>
    <dgm:cxn modelId="{6BBAEECB-798A-4C4B-97B1-4370C1CA02E4}" type="presParOf" srcId="{C09DEC35-46FF-4548-BE13-6CCE5EF5ECD1}" destId="{070B6BFF-67A4-4B62-A1A8-8355EA50C8CC}" srcOrd="6" destOrd="0" presId="urn:microsoft.com/office/officeart/2018/2/layout/IconVerticalSolidList"/>
    <dgm:cxn modelId="{FB108DE4-B173-474A-9255-7E0B1AAE6A5B}" type="presParOf" srcId="{070B6BFF-67A4-4B62-A1A8-8355EA50C8CC}" destId="{DCF39C6D-A3EB-4BF0-B744-560C90132A7D}" srcOrd="0" destOrd="0" presId="urn:microsoft.com/office/officeart/2018/2/layout/IconVerticalSolidList"/>
    <dgm:cxn modelId="{6CAA84AA-9C93-194E-BFAD-DD0983B664A6}" type="presParOf" srcId="{070B6BFF-67A4-4B62-A1A8-8355EA50C8CC}" destId="{770AFFAE-F19F-4425-B68D-BC923C5A6795}" srcOrd="1" destOrd="0" presId="urn:microsoft.com/office/officeart/2018/2/layout/IconVerticalSolidList"/>
    <dgm:cxn modelId="{64585305-3DFD-3E44-8030-B0F67A9EBA7E}" type="presParOf" srcId="{070B6BFF-67A4-4B62-A1A8-8355EA50C8CC}" destId="{827AC3DF-FB0B-4DA3-8749-E7ED5F18FBEA}" srcOrd="2" destOrd="0" presId="urn:microsoft.com/office/officeart/2018/2/layout/IconVerticalSolidList"/>
    <dgm:cxn modelId="{C00631AB-A8D5-3F46-8DFE-9F48DC3FCEAF}" type="presParOf" srcId="{070B6BFF-67A4-4B62-A1A8-8355EA50C8CC}" destId="{29DAFB31-C605-4B0F-9FC4-2F1AB02AEBE1}" srcOrd="3" destOrd="0" presId="urn:microsoft.com/office/officeart/2018/2/layout/IconVerticalSolidList"/>
    <dgm:cxn modelId="{73D03045-DF5F-CA47-A16C-A41064FF77F5}" type="presParOf" srcId="{C09DEC35-46FF-4548-BE13-6CCE5EF5ECD1}" destId="{6E69FB5C-8B74-42EF-84B8-D76DB3219073}" srcOrd="7" destOrd="0" presId="urn:microsoft.com/office/officeart/2018/2/layout/IconVerticalSolidList"/>
    <dgm:cxn modelId="{6976D324-C594-1741-8485-8E115436946E}" type="presParOf" srcId="{C09DEC35-46FF-4548-BE13-6CCE5EF5ECD1}" destId="{3B418823-694F-49B0-BE6C-F7C9AFB0DEB1}" srcOrd="8" destOrd="0" presId="urn:microsoft.com/office/officeart/2018/2/layout/IconVerticalSolidList"/>
    <dgm:cxn modelId="{F640698A-7497-BA4E-A939-E423F44CC19F}" type="presParOf" srcId="{3B418823-694F-49B0-BE6C-F7C9AFB0DEB1}" destId="{24389527-DC46-4671-801D-03679DFEA71B}" srcOrd="0" destOrd="0" presId="urn:microsoft.com/office/officeart/2018/2/layout/IconVerticalSolidList"/>
    <dgm:cxn modelId="{1F1E56C8-1EAE-CF4C-9EA7-3CB443F9553F}" type="presParOf" srcId="{3B418823-694F-49B0-BE6C-F7C9AFB0DEB1}" destId="{621F1A2E-360B-4CB7-BE21-3F9B98A8AD1C}" srcOrd="1" destOrd="0" presId="urn:microsoft.com/office/officeart/2018/2/layout/IconVerticalSolidList"/>
    <dgm:cxn modelId="{48E877A0-448E-EE44-B590-FFDC8A44089D}" type="presParOf" srcId="{3B418823-694F-49B0-BE6C-F7C9AFB0DEB1}" destId="{44CD5B54-A61F-40E3-9DAE-1C03681C4784}" srcOrd="2" destOrd="0" presId="urn:microsoft.com/office/officeart/2018/2/layout/IconVerticalSolidList"/>
    <dgm:cxn modelId="{137C52B9-76E5-1148-8B6E-E38E1D51581E}" type="presParOf" srcId="{3B418823-694F-49B0-BE6C-F7C9AFB0DEB1}" destId="{227191CA-3CAD-4F98-B3D6-DF48FC19325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D1E7A7A-E767-4AC8-B293-3EF476FF9896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B1D2D32-9A4F-4306-BE79-F72DE78DCD00}">
      <dgm:prSet custT="1"/>
      <dgm:spPr>
        <a:solidFill>
          <a:srgbClr val="A0C5E4"/>
        </a:solidFill>
      </dgm:spPr>
      <dgm:t>
        <a:bodyPr/>
        <a:lstStyle/>
        <a:p>
          <a:r>
            <a:rPr lang="en-GB" sz="2800" b="1" dirty="0">
              <a:solidFill>
                <a:schemeClr val="bg1"/>
              </a:solidFill>
            </a:rPr>
            <a:t>460+ Levy-Paying Businesses</a:t>
          </a:r>
          <a:endParaRPr lang="en-US" sz="2800" b="1" dirty="0">
            <a:solidFill>
              <a:schemeClr val="bg1"/>
            </a:solidFill>
          </a:endParaRPr>
        </a:p>
      </dgm:t>
    </dgm:pt>
    <dgm:pt modelId="{A75F0EE1-C601-456D-8EB9-EDF59D914823}" type="parTrans" cxnId="{BB28215E-6275-4DB2-A6EE-D1253C5CF5AE}">
      <dgm:prSet/>
      <dgm:spPr/>
      <dgm:t>
        <a:bodyPr/>
        <a:lstStyle/>
        <a:p>
          <a:endParaRPr lang="en-US"/>
        </a:p>
      </dgm:t>
    </dgm:pt>
    <dgm:pt modelId="{F65A4CCE-B99E-4C4E-8A1D-00AF1FEE3C3C}" type="sibTrans" cxnId="{BB28215E-6275-4DB2-A6EE-D1253C5CF5AE}">
      <dgm:prSet/>
      <dgm:spPr/>
      <dgm:t>
        <a:bodyPr/>
        <a:lstStyle/>
        <a:p>
          <a:endParaRPr lang="en-US"/>
        </a:p>
      </dgm:t>
    </dgm:pt>
    <dgm:pt modelId="{7AA8AC6D-C950-A942-9DD3-7873B8F2763E}">
      <dgm:prSet phldrT="[Text]" custT="1"/>
      <dgm:spPr>
        <a:solidFill>
          <a:srgbClr val="74A0E7"/>
        </a:solidFill>
      </dgm:spPr>
      <dgm:t>
        <a:bodyPr/>
        <a:lstStyle/>
        <a:p>
          <a:pPr>
            <a:buNone/>
          </a:pPr>
          <a:r>
            <a:rPr lang="en-GB" sz="2800" b="1" dirty="0">
              <a:solidFill>
                <a:schemeClr val="bg1"/>
              </a:solidFill>
            </a:rPr>
            <a:t>11 Business Sectors Represented</a:t>
          </a:r>
        </a:p>
      </dgm:t>
    </dgm:pt>
    <dgm:pt modelId="{B145F28D-519C-254F-868C-CEF2BEEF0670}" type="parTrans" cxnId="{62C3D2CB-30BB-9F45-9E8B-92E18B58C269}">
      <dgm:prSet/>
      <dgm:spPr/>
      <dgm:t>
        <a:bodyPr/>
        <a:lstStyle/>
        <a:p>
          <a:endParaRPr lang="en-GB"/>
        </a:p>
      </dgm:t>
    </dgm:pt>
    <dgm:pt modelId="{AB298F67-D569-EC47-A0C1-59FA0AA66629}" type="sibTrans" cxnId="{62C3D2CB-30BB-9F45-9E8B-92E18B58C269}">
      <dgm:prSet/>
      <dgm:spPr/>
      <dgm:t>
        <a:bodyPr/>
        <a:lstStyle/>
        <a:p>
          <a:endParaRPr lang="en-GB"/>
        </a:p>
      </dgm:t>
    </dgm:pt>
    <dgm:pt modelId="{B090D328-A396-2C4B-9942-109149CC7068}">
      <dgm:prSet phldrT="[Text]" custT="1"/>
      <dgm:spPr>
        <a:solidFill>
          <a:srgbClr val="7FE6C1"/>
        </a:solidFill>
      </dgm:spPr>
      <dgm:t>
        <a:bodyPr/>
        <a:lstStyle/>
        <a:p>
          <a:pPr>
            <a:buNone/>
          </a:pPr>
          <a:r>
            <a:rPr lang="en-GB" sz="2800" b="1" dirty="0">
              <a:solidFill>
                <a:schemeClr val="bg1"/>
              </a:solidFill>
            </a:rPr>
            <a:t>80% of Businesses Pay Under £1,000 Levy</a:t>
          </a:r>
        </a:p>
      </dgm:t>
    </dgm:pt>
    <dgm:pt modelId="{664BF09B-85CF-054F-92E8-4F84F493FFFE}" type="parTrans" cxnId="{D130A950-F372-C845-90DE-371B2B00DA63}">
      <dgm:prSet/>
      <dgm:spPr/>
      <dgm:t>
        <a:bodyPr/>
        <a:lstStyle/>
        <a:p>
          <a:endParaRPr lang="en-GB"/>
        </a:p>
      </dgm:t>
    </dgm:pt>
    <dgm:pt modelId="{9D62765A-26D9-1846-8963-4B960AD722F7}" type="sibTrans" cxnId="{D130A950-F372-C845-90DE-371B2B00DA63}">
      <dgm:prSet/>
      <dgm:spPr/>
      <dgm:t>
        <a:bodyPr/>
        <a:lstStyle/>
        <a:p>
          <a:endParaRPr lang="en-GB"/>
        </a:p>
      </dgm:t>
    </dgm:pt>
    <dgm:pt modelId="{A89DAE22-27DB-6C4F-A1E6-8224060DB810}">
      <dgm:prSet phldrT="[Text]" custT="1"/>
      <dgm:spPr>
        <a:solidFill>
          <a:srgbClr val="9B89BE"/>
        </a:solidFill>
      </dgm:spPr>
      <dgm:t>
        <a:bodyPr/>
        <a:lstStyle/>
        <a:p>
          <a:pPr>
            <a:buNone/>
          </a:pPr>
          <a:r>
            <a:rPr lang="en-GB" sz="2800" b="1" dirty="0">
              <a:solidFill>
                <a:schemeClr val="bg1"/>
              </a:solidFill>
            </a:rPr>
            <a:t>94% of Businesses Pay Under £5,000 Levy</a:t>
          </a:r>
        </a:p>
      </dgm:t>
    </dgm:pt>
    <dgm:pt modelId="{EB0CC211-C23A-6C48-B772-69AF2FB4A99F}" type="parTrans" cxnId="{58F4F52E-6B79-ED4A-B5DD-25D20BA56E7C}">
      <dgm:prSet/>
      <dgm:spPr/>
      <dgm:t>
        <a:bodyPr/>
        <a:lstStyle/>
        <a:p>
          <a:endParaRPr lang="en-GB"/>
        </a:p>
      </dgm:t>
    </dgm:pt>
    <dgm:pt modelId="{58DF37E0-7EEA-454F-A827-EA0E092E6466}" type="sibTrans" cxnId="{58F4F52E-6B79-ED4A-B5DD-25D20BA56E7C}">
      <dgm:prSet/>
      <dgm:spPr/>
      <dgm:t>
        <a:bodyPr/>
        <a:lstStyle/>
        <a:p>
          <a:endParaRPr lang="en-GB"/>
        </a:p>
      </dgm:t>
    </dgm:pt>
    <dgm:pt modelId="{2104432A-D191-0043-B799-D4A22FA68366}">
      <dgm:prSet custT="1"/>
      <dgm:spPr/>
      <dgm:t>
        <a:bodyPr/>
        <a:lstStyle/>
        <a:p>
          <a:pPr>
            <a:buNone/>
          </a:pPr>
          <a:r>
            <a:rPr lang="en-GB" sz="2800" b="1" i="0" u="none" dirty="0">
              <a:solidFill>
                <a:schemeClr val="bg1"/>
              </a:solidFill>
            </a:rPr>
            <a:t>A Diverse base, largely made small of independent businesses</a:t>
          </a:r>
          <a:endParaRPr lang="en-US" sz="2800" b="1" dirty="0">
            <a:solidFill>
              <a:schemeClr val="bg1"/>
            </a:solidFill>
          </a:endParaRPr>
        </a:p>
      </dgm:t>
    </dgm:pt>
    <dgm:pt modelId="{6B4BACDF-ACA3-A842-8CB4-F8AEF5EBE239}" type="parTrans" cxnId="{9909C55B-0343-3241-9371-C360EB1E1FA0}">
      <dgm:prSet/>
      <dgm:spPr/>
      <dgm:t>
        <a:bodyPr/>
        <a:lstStyle/>
        <a:p>
          <a:endParaRPr lang="en-GB"/>
        </a:p>
      </dgm:t>
    </dgm:pt>
    <dgm:pt modelId="{0DDD564F-9C85-6445-AAE8-7D8E343B011B}" type="sibTrans" cxnId="{9909C55B-0343-3241-9371-C360EB1E1FA0}">
      <dgm:prSet/>
      <dgm:spPr/>
      <dgm:t>
        <a:bodyPr/>
        <a:lstStyle/>
        <a:p>
          <a:endParaRPr lang="en-GB"/>
        </a:p>
      </dgm:t>
    </dgm:pt>
    <dgm:pt modelId="{E3AA92F3-CD8E-1C4F-9524-2C09029C6638}" type="pres">
      <dgm:prSet presAssocID="{5D1E7A7A-E767-4AC8-B293-3EF476FF9896}" presName="linear" presStyleCnt="0">
        <dgm:presLayoutVars>
          <dgm:animLvl val="lvl"/>
          <dgm:resizeHandles val="exact"/>
        </dgm:presLayoutVars>
      </dgm:prSet>
      <dgm:spPr/>
    </dgm:pt>
    <dgm:pt modelId="{9FB7050A-13E8-2144-B409-B232DD0717B4}" type="pres">
      <dgm:prSet presAssocID="{5B1D2D32-9A4F-4306-BE79-F72DE78DCD00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F3C2D828-FD86-8840-A905-37940FEAA982}" type="pres">
      <dgm:prSet presAssocID="{F65A4CCE-B99E-4C4E-8A1D-00AF1FEE3C3C}" presName="spacer" presStyleCnt="0"/>
      <dgm:spPr/>
    </dgm:pt>
    <dgm:pt modelId="{06C3C4AD-5CB8-AA47-B695-6A0FBA0DD916}" type="pres">
      <dgm:prSet presAssocID="{7AA8AC6D-C950-A942-9DD3-7873B8F2763E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DB883684-1889-F44E-8654-524ACDEF1258}" type="pres">
      <dgm:prSet presAssocID="{AB298F67-D569-EC47-A0C1-59FA0AA66629}" presName="spacer" presStyleCnt="0"/>
      <dgm:spPr/>
    </dgm:pt>
    <dgm:pt modelId="{D39D82E8-E175-3041-88EF-CC8EE9F6CE90}" type="pres">
      <dgm:prSet presAssocID="{B090D328-A396-2C4B-9942-109149CC7068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3E7CB8BF-9A9E-6A44-BDCA-E683538EFEFF}" type="pres">
      <dgm:prSet presAssocID="{9D62765A-26D9-1846-8963-4B960AD722F7}" presName="spacer" presStyleCnt="0"/>
      <dgm:spPr/>
    </dgm:pt>
    <dgm:pt modelId="{66AD230D-44B7-E64D-AECE-DD893A708088}" type="pres">
      <dgm:prSet presAssocID="{A89DAE22-27DB-6C4F-A1E6-8224060DB810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30DDCE16-89CC-FB4F-A31A-1BD87B25DFBB}" type="pres">
      <dgm:prSet presAssocID="{58DF37E0-7EEA-454F-A827-EA0E092E6466}" presName="spacer" presStyleCnt="0"/>
      <dgm:spPr/>
    </dgm:pt>
    <dgm:pt modelId="{68935ECF-8B0F-9B41-AF1A-5DA61F118F91}" type="pres">
      <dgm:prSet presAssocID="{2104432A-D191-0043-B799-D4A22FA68366}" presName="parentText" presStyleLbl="node1" presStyleIdx="4" presStyleCnt="5" custLinFactNeighborX="-6092" custLinFactNeighborY="-61173">
        <dgm:presLayoutVars>
          <dgm:chMax val="0"/>
          <dgm:bulletEnabled val="1"/>
        </dgm:presLayoutVars>
      </dgm:prSet>
      <dgm:spPr/>
    </dgm:pt>
  </dgm:ptLst>
  <dgm:cxnLst>
    <dgm:cxn modelId="{6C5C7C13-086A-AC46-B4D1-CDADA309A398}" type="presOf" srcId="{A89DAE22-27DB-6C4F-A1E6-8224060DB810}" destId="{66AD230D-44B7-E64D-AECE-DD893A708088}" srcOrd="0" destOrd="0" presId="urn:microsoft.com/office/officeart/2005/8/layout/vList2"/>
    <dgm:cxn modelId="{58F4F52E-6B79-ED4A-B5DD-25D20BA56E7C}" srcId="{5D1E7A7A-E767-4AC8-B293-3EF476FF9896}" destId="{A89DAE22-27DB-6C4F-A1E6-8224060DB810}" srcOrd="3" destOrd="0" parTransId="{EB0CC211-C23A-6C48-B772-69AF2FB4A99F}" sibTransId="{58DF37E0-7EEA-454F-A827-EA0E092E6466}"/>
    <dgm:cxn modelId="{D130A950-F372-C845-90DE-371B2B00DA63}" srcId="{5D1E7A7A-E767-4AC8-B293-3EF476FF9896}" destId="{B090D328-A396-2C4B-9942-109149CC7068}" srcOrd="2" destOrd="0" parTransId="{664BF09B-85CF-054F-92E8-4F84F493FFFE}" sibTransId="{9D62765A-26D9-1846-8963-4B960AD722F7}"/>
    <dgm:cxn modelId="{9909C55B-0343-3241-9371-C360EB1E1FA0}" srcId="{5D1E7A7A-E767-4AC8-B293-3EF476FF9896}" destId="{2104432A-D191-0043-B799-D4A22FA68366}" srcOrd="4" destOrd="0" parTransId="{6B4BACDF-ACA3-A842-8CB4-F8AEF5EBE239}" sibTransId="{0DDD564F-9C85-6445-AAE8-7D8E343B011B}"/>
    <dgm:cxn modelId="{BB28215E-6275-4DB2-A6EE-D1253C5CF5AE}" srcId="{5D1E7A7A-E767-4AC8-B293-3EF476FF9896}" destId="{5B1D2D32-9A4F-4306-BE79-F72DE78DCD00}" srcOrd="0" destOrd="0" parTransId="{A75F0EE1-C601-456D-8EB9-EDF59D914823}" sibTransId="{F65A4CCE-B99E-4C4E-8A1D-00AF1FEE3C3C}"/>
    <dgm:cxn modelId="{D5A7FA6E-1F28-9E4C-9C48-D3236D625563}" type="presOf" srcId="{5B1D2D32-9A4F-4306-BE79-F72DE78DCD00}" destId="{9FB7050A-13E8-2144-B409-B232DD0717B4}" srcOrd="0" destOrd="0" presId="urn:microsoft.com/office/officeart/2005/8/layout/vList2"/>
    <dgm:cxn modelId="{14926E87-42A2-2046-A4BD-F16C99A576D9}" type="presOf" srcId="{5D1E7A7A-E767-4AC8-B293-3EF476FF9896}" destId="{E3AA92F3-CD8E-1C4F-9524-2C09029C6638}" srcOrd="0" destOrd="0" presId="urn:microsoft.com/office/officeart/2005/8/layout/vList2"/>
    <dgm:cxn modelId="{DEAC6CAB-2032-AA42-A2D4-5C82B1F5CE48}" type="presOf" srcId="{2104432A-D191-0043-B799-D4A22FA68366}" destId="{68935ECF-8B0F-9B41-AF1A-5DA61F118F91}" srcOrd="0" destOrd="0" presId="urn:microsoft.com/office/officeart/2005/8/layout/vList2"/>
    <dgm:cxn modelId="{C2AF81C8-5AE5-C947-B870-708777B86F4A}" type="presOf" srcId="{B090D328-A396-2C4B-9942-109149CC7068}" destId="{D39D82E8-E175-3041-88EF-CC8EE9F6CE90}" srcOrd="0" destOrd="0" presId="urn:microsoft.com/office/officeart/2005/8/layout/vList2"/>
    <dgm:cxn modelId="{62C3D2CB-30BB-9F45-9E8B-92E18B58C269}" srcId="{5D1E7A7A-E767-4AC8-B293-3EF476FF9896}" destId="{7AA8AC6D-C950-A942-9DD3-7873B8F2763E}" srcOrd="1" destOrd="0" parTransId="{B145F28D-519C-254F-868C-CEF2BEEF0670}" sibTransId="{AB298F67-D569-EC47-A0C1-59FA0AA66629}"/>
    <dgm:cxn modelId="{8A528DCF-5663-C043-99FA-12EE0241DDA6}" type="presOf" srcId="{7AA8AC6D-C950-A942-9DD3-7873B8F2763E}" destId="{06C3C4AD-5CB8-AA47-B695-6A0FBA0DD916}" srcOrd="0" destOrd="0" presId="urn:microsoft.com/office/officeart/2005/8/layout/vList2"/>
    <dgm:cxn modelId="{12CDE10A-7AAF-B941-B0AD-35D8584943AA}" type="presParOf" srcId="{E3AA92F3-CD8E-1C4F-9524-2C09029C6638}" destId="{9FB7050A-13E8-2144-B409-B232DD0717B4}" srcOrd="0" destOrd="0" presId="urn:microsoft.com/office/officeart/2005/8/layout/vList2"/>
    <dgm:cxn modelId="{D6F6DC0B-963F-6A46-8623-B7C824C1B3E2}" type="presParOf" srcId="{E3AA92F3-CD8E-1C4F-9524-2C09029C6638}" destId="{F3C2D828-FD86-8840-A905-37940FEAA982}" srcOrd="1" destOrd="0" presId="urn:microsoft.com/office/officeart/2005/8/layout/vList2"/>
    <dgm:cxn modelId="{5105E8BC-04F5-7D4D-BCD4-9AC34FBADE0E}" type="presParOf" srcId="{E3AA92F3-CD8E-1C4F-9524-2C09029C6638}" destId="{06C3C4AD-5CB8-AA47-B695-6A0FBA0DD916}" srcOrd="2" destOrd="0" presId="urn:microsoft.com/office/officeart/2005/8/layout/vList2"/>
    <dgm:cxn modelId="{8821CF97-4EA0-D14E-B3E2-5ECB8F157A62}" type="presParOf" srcId="{E3AA92F3-CD8E-1C4F-9524-2C09029C6638}" destId="{DB883684-1889-F44E-8654-524ACDEF1258}" srcOrd="3" destOrd="0" presId="urn:microsoft.com/office/officeart/2005/8/layout/vList2"/>
    <dgm:cxn modelId="{E7B9B04C-7A31-7B4F-9F71-02C1718023D8}" type="presParOf" srcId="{E3AA92F3-CD8E-1C4F-9524-2C09029C6638}" destId="{D39D82E8-E175-3041-88EF-CC8EE9F6CE90}" srcOrd="4" destOrd="0" presId="urn:microsoft.com/office/officeart/2005/8/layout/vList2"/>
    <dgm:cxn modelId="{17CE9F62-3497-2041-92A5-E827F47E46F4}" type="presParOf" srcId="{E3AA92F3-CD8E-1C4F-9524-2C09029C6638}" destId="{3E7CB8BF-9A9E-6A44-BDCA-E683538EFEFF}" srcOrd="5" destOrd="0" presId="urn:microsoft.com/office/officeart/2005/8/layout/vList2"/>
    <dgm:cxn modelId="{A9DDB671-DD66-2A4C-A25A-FFA04281932F}" type="presParOf" srcId="{E3AA92F3-CD8E-1C4F-9524-2C09029C6638}" destId="{66AD230D-44B7-E64D-AECE-DD893A708088}" srcOrd="6" destOrd="0" presId="urn:microsoft.com/office/officeart/2005/8/layout/vList2"/>
    <dgm:cxn modelId="{BF8ABD20-A4E5-0844-B160-FAD2D5769121}" type="presParOf" srcId="{E3AA92F3-CD8E-1C4F-9524-2C09029C6638}" destId="{30DDCE16-89CC-FB4F-A31A-1BD87B25DFBB}" srcOrd="7" destOrd="0" presId="urn:microsoft.com/office/officeart/2005/8/layout/vList2"/>
    <dgm:cxn modelId="{3124C6C5-89C1-0244-BCAC-47D6C2D42A1C}" type="presParOf" srcId="{E3AA92F3-CD8E-1C4F-9524-2C09029C6638}" destId="{68935ECF-8B0F-9B41-AF1A-5DA61F118F91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567AE0A-5203-4D3A-B735-BC48355CDA4C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5EC92D0-6B47-4729-BF31-C85D3702BBB9}">
      <dgm:prSet custT="1"/>
      <dgm:spPr>
        <a:solidFill>
          <a:srgbClr val="F1705C"/>
        </a:solidFill>
      </dgm:spPr>
      <dgm:t>
        <a:bodyPr/>
        <a:lstStyle/>
        <a:p>
          <a:r>
            <a:rPr lang="en-US" sz="2800" b="1" i="0" baseline="0" dirty="0">
              <a:solidFill>
                <a:schemeClr val="bg1"/>
              </a:solidFill>
            </a:rPr>
            <a:t>Retail 20.3% </a:t>
          </a:r>
          <a:endParaRPr lang="en-US" sz="2800" b="1" dirty="0">
            <a:solidFill>
              <a:schemeClr val="bg1"/>
            </a:solidFill>
          </a:endParaRPr>
        </a:p>
      </dgm:t>
    </dgm:pt>
    <dgm:pt modelId="{90497EC3-95BA-4CE8-A885-7720F71E9D3E}" type="parTrans" cxnId="{33C7D274-6995-4FAD-9842-97B4528718AA}">
      <dgm:prSet/>
      <dgm:spPr/>
      <dgm:t>
        <a:bodyPr/>
        <a:lstStyle/>
        <a:p>
          <a:endParaRPr lang="en-US"/>
        </a:p>
      </dgm:t>
    </dgm:pt>
    <dgm:pt modelId="{0AA47F8F-8C25-470A-8EE5-C6FBF54AAEEE}" type="sibTrans" cxnId="{33C7D274-6995-4FAD-9842-97B4528718AA}">
      <dgm:prSet/>
      <dgm:spPr/>
      <dgm:t>
        <a:bodyPr/>
        <a:lstStyle/>
        <a:p>
          <a:endParaRPr lang="en-US"/>
        </a:p>
      </dgm:t>
    </dgm:pt>
    <dgm:pt modelId="{92158164-456D-43C4-99F5-E1008571DF89}">
      <dgm:prSet custT="1"/>
      <dgm:spPr>
        <a:solidFill>
          <a:srgbClr val="FBC800"/>
        </a:solidFill>
      </dgm:spPr>
      <dgm:t>
        <a:bodyPr/>
        <a:lstStyle/>
        <a:p>
          <a:r>
            <a:rPr lang="en-US" sz="2800" b="1" i="0" baseline="0" dirty="0">
              <a:solidFill>
                <a:schemeClr val="bg1"/>
              </a:solidFill>
            </a:rPr>
            <a:t>Hospitality 12.8% </a:t>
          </a:r>
          <a:endParaRPr lang="en-US" sz="2800" b="1" dirty="0">
            <a:solidFill>
              <a:schemeClr val="bg1"/>
            </a:solidFill>
          </a:endParaRPr>
        </a:p>
      </dgm:t>
    </dgm:pt>
    <dgm:pt modelId="{4915FF47-FFA6-438F-AE89-8357BC07A083}" type="parTrans" cxnId="{8E6A10D3-0E3E-4EA0-94DE-CB51A4BED742}">
      <dgm:prSet/>
      <dgm:spPr/>
      <dgm:t>
        <a:bodyPr/>
        <a:lstStyle/>
        <a:p>
          <a:endParaRPr lang="en-US"/>
        </a:p>
      </dgm:t>
    </dgm:pt>
    <dgm:pt modelId="{756B3661-3C8C-4B4E-A241-08649E545EEA}" type="sibTrans" cxnId="{8E6A10D3-0E3E-4EA0-94DE-CB51A4BED742}">
      <dgm:prSet/>
      <dgm:spPr/>
      <dgm:t>
        <a:bodyPr/>
        <a:lstStyle/>
        <a:p>
          <a:endParaRPr lang="en-US"/>
        </a:p>
      </dgm:t>
    </dgm:pt>
    <dgm:pt modelId="{8D8A3431-D6AA-41FD-AF0C-E405785FA263}">
      <dgm:prSet custT="1"/>
      <dgm:spPr>
        <a:solidFill>
          <a:srgbClr val="7FE6C1"/>
        </a:solidFill>
      </dgm:spPr>
      <dgm:t>
        <a:bodyPr/>
        <a:lstStyle/>
        <a:p>
          <a:r>
            <a:rPr lang="en-US" sz="2800" b="1" i="0" baseline="0" dirty="0">
              <a:solidFill>
                <a:schemeClr val="bg1"/>
              </a:solidFill>
            </a:rPr>
            <a:t>Property Services 10.4% </a:t>
          </a:r>
          <a:endParaRPr lang="en-US" sz="2800" b="1" dirty="0">
            <a:solidFill>
              <a:schemeClr val="bg1"/>
            </a:solidFill>
          </a:endParaRPr>
        </a:p>
      </dgm:t>
    </dgm:pt>
    <dgm:pt modelId="{AC870DD9-B4C9-4DE6-B5D7-184F45F32679}" type="parTrans" cxnId="{9FF4D317-83D2-42BE-9738-52462801AC60}">
      <dgm:prSet/>
      <dgm:spPr/>
      <dgm:t>
        <a:bodyPr/>
        <a:lstStyle/>
        <a:p>
          <a:endParaRPr lang="en-US"/>
        </a:p>
      </dgm:t>
    </dgm:pt>
    <dgm:pt modelId="{55D1E20B-C328-43BB-A380-B8ABA053BC3F}" type="sibTrans" cxnId="{9FF4D317-83D2-42BE-9738-52462801AC60}">
      <dgm:prSet/>
      <dgm:spPr/>
      <dgm:t>
        <a:bodyPr/>
        <a:lstStyle/>
        <a:p>
          <a:endParaRPr lang="en-US"/>
        </a:p>
      </dgm:t>
    </dgm:pt>
    <dgm:pt modelId="{6E769668-27F5-4DC6-AA95-5EB7D08A9E3B}">
      <dgm:prSet custT="1"/>
      <dgm:spPr>
        <a:solidFill>
          <a:srgbClr val="74A0E7"/>
        </a:solidFill>
      </dgm:spPr>
      <dgm:t>
        <a:bodyPr/>
        <a:lstStyle/>
        <a:p>
          <a:r>
            <a:rPr lang="en-US" sz="2800" b="1" i="0" baseline="0" dirty="0">
              <a:solidFill>
                <a:schemeClr val="bg1"/>
              </a:solidFill>
            </a:rPr>
            <a:t>General Services 9.5% </a:t>
          </a:r>
          <a:endParaRPr lang="en-US" sz="2800" b="1" dirty="0">
            <a:solidFill>
              <a:schemeClr val="bg1"/>
            </a:solidFill>
          </a:endParaRPr>
        </a:p>
      </dgm:t>
    </dgm:pt>
    <dgm:pt modelId="{396118A0-C50D-40FB-A85F-E4AC481C6E22}" type="parTrans" cxnId="{98595B1A-104A-48E3-92B9-5D2B13A6CC32}">
      <dgm:prSet/>
      <dgm:spPr/>
      <dgm:t>
        <a:bodyPr/>
        <a:lstStyle/>
        <a:p>
          <a:endParaRPr lang="en-US"/>
        </a:p>
      </dgm:t>
    </dgm:pt>
    <dgm:pt modelId="{CDCF965A-13C2-4C93-8D14-0E1F8B330C3F}" type="sibTrans" cxnId="{98595B1A-104A-48E3-92B9-5D2B13A6CC32}">
      <dgm:prSet/>
      <dgm:spPr/>
      <dgm:t>
        <a:bodyPr/>
        <a:lstStyle/>
        <a:p>
          <a:endParaRPr lang="en-US"/>
        </a:p>
      </dgm:t>
    </dgm:pt>
    <dgm:pt modelId="{111414E3-F16C-4B74-B248-30BDF0FC0E3D}">
      <dgm:prSet custT="1"/>
      <dgm:spPr>
        <a:solidFill>
          <a:srgbClr val="A0C5E4"/>
        </a:solidFill>
      </dgm:spPr>
      <dgm:t>
        <a:bodyPr/>
        <a:lstStyle/>
        <a:p>
          <a:r>
            <a:rPr lang="en-US" sz="2800" b="1" i="0" baseline="0" dirty="0">
              <a:solidFill>
                <a:schemeClr val="bg1"/>
              </a:solidFill>
            </a:rPr>
            <a:t>Health &amp; Medical 8.2%</a:t>
          </a:r>
          <a:endParaRPr lang="en-US" sz="2800" b="1" dirty="0">
            <a:solidFill>
              <a:schemeClr val="bg1"/>
            </a:solidFill>
          </a:endParaRPr>
        </a:p>
      </dgm:t>
    </dgm:pt>
    <dgm:pt modelId="{2B92571E-8EE4-4449-9245-C1CA52B3E2CA}" type="parTrans" cxnId="{25D07812-BDF3-41C5-B438-B38CD52181FC}">
      <dgm:prSet/>
      <dgm:spPr/>
      <dgm:t>
        <a:bodyPr/>
        <a:lstStyle/>
        <a:p>
          <a:endParaRPr lang="en-US"/>
        </a:p>
      </dgm:t>
    </dgm:pt>
    <dgm:pt modelId="{063A857E-54B8-45D3-AB61-019CB49280E6}" type="sibTrans" cxnId="{25D07812-BDF3-41C5-B438-B38CD52181FC}">
      <dgm:prSet/>
      <dgm:spPr/>
      <dgm:t>
        <a:bodyPr/>
        <a:lstStyle/>
        <a:p>
          <a:endParaRPr lang="en-US"/>
        </a:p>
      </dgm:t>
    </dgm:pt>
    <dgm:pt modelId="{C7BA9DF3-D4D7-B44B-B0AA-AC9A0B89BE6F}">
      <dgm:prSet custT="1"/>
      <dgm:spPr>
        <a:solidFill>
          <a:srgbClr val="7030A0"/>
        </a:solidFill>
      </dgm:spPr>
      <dgm:t>
        <a:bodyPr/>
        <a:lstStyle/>
        <a:p>
          <a:pPr>
            <a:buNone/>
          </a:pPr>
          <a:r>
            <a:rPr lang="en-GB" sz="2800" b="1" dirty="0">
              <a:solidFill>
                <a:schemeClr val="bg1"/>
              </a:solidFill>
            </a:rPr>
            <a:t>Business Services 7.1%</a:t>
          </a:r>
        </a:p>
      </dgm:t>
    </dgm:pt>
    <dgm:pt modelId="{446E77F1-F755-484B-B7FE-FB341820D815}" type="parTrans" cxnId="{E9279390-973A-2846-946E-5B9BA62140A1}">
      <dgm:prSet/>
      <dgm:spPr/>
      <dgm:t>
        <a:bodyPr/>
        <a:lstStyle/>
        <a:p>
          <a:endParaRPr lang="en-GB"/>
        </a:p>
      </dgm:t>
    </dgm:pt>
    <dgm:pt modelId="{7C2B3D7F-DA59-CF43-B34D-FE316C38FC91}" type="sibTrans" cxnId="{E9279390-973A-2846-946E-5B9BA62140A1}">
      <dgm:prSet/>
      <dgm:spPr/>
      <dgm:t>
        <a:bodyPr/>
        <a:lstStyle/>
        <a:p>
          <a:endParaRPr lang="en-GB"/>
        </a:p>
      </dgm:t>
    </dgm:pt>
    <dgm:pt modelId="{136F6994-F15B-8C43-8890-ECAA2A4E4A34}">
      <dgm:prSet custT="1"/>
      <dgm:spPr>
        <a:solidFill>
          <a:srgbClr val="FBC800"/>
        </a:solidFill>
      </dgm:spPr>
      <dgm:t>
        <a:bodyPr/>
        <a:lstStyle/>
        <a:p>
          <a:r>
            <a:rPr lang="en-GB" sz="2800" b="1" dirty="0">
              <a:solidFill>
                <a:schemeClr val="bg1"/>
              </a:solidFill>
            </a:rPr>
            <a:t>Professional Services 6.9% </a:t>
          </a:r>
        </a:p>
      </dgm:t>
    </dgm:pt>
    <dgm:pt modelId="{4A91F8F0-F328-D24C-B8BA-DF58656F6EBF}" type="parTrans" cxnId="{AAC63918-774E-0643-9FF9-98DCA200EEA0}">
      <dgm:prSet/>
      <dgm:spPr/>
      <dgm:t>
        <a:bodyPr/>
        <a:lstStyle/>
        <a:p>
          <a:endParaRPr lang="en-GB"/>
        </a:p>
      </dgm:t>
    </dgm:pt>
    <dgm:pt modelId="{9B125B2F-E526-3F44-BB18-F4E905BA283A}" type="sibTrans" cxnId="{AAC63918-774E-0643-9FF9-98DCA200EEA0}">
      <dgm:prSet/>
      <dgm:spPr/>
      <dgm:t>
        <a:bodyPr/>
        <a:lstStyle/>
        <a:p>
          <a:endParaRPr lang="en-GB"/>
        </a:p>
      </dgm:t>
    </dgm:pt>
    <dgm:pt modelId="{E1B33D9D-E528-D743-A5D2-A0FA6FD4BB15}">
      <dgm:prSet custT="1"/>
      <dgm:spPr>
        <a:solidFill>
          <a:srgbClr val="F1705C"/>
        </a:solidFill>
      </dgm:spPr>
      <dgm:t>
        <a:bodyPr/>
        <a:lstStyle/>
        <a:p>
          <a:r>
            <a:rPr lang="en-GB" sz="2800" b="1" dirty="0">
              <a:solidFill>
                <a:schemeClr val="bg1"/>
              </a:solidFill>
            </a:rPr>
            <a:t>Charity &amp; NFP 6.3%</a:t>
          </a:r>
        </a:p>
      </dgm:t>
    </dgm:pt>
    <dgm:pt modelId="{BBD4AEC3-D844-3447-B358-0E94C473F753}" type="parTrans" cxnId="{93EBA1E9-A2F5-D14E-B247-0CBE78993898}">
      <dgm:prSet/>
      <dgm:spPr/>
      <dgm:t>
        <a:bodyPr/>
        <a:lstStyle/>
        <a:p>
          <a:endParaRPr lang="en-GB"/>
        </a:p>
      </dgm:t>
    </dgm:pt>
    <dgm:pt modelId="{48E732E8-2DF7-B049-8A64-3AB01AF62CCF}" type="sibTrans" cxnId="{93EBA1E9-A2F5-D14E-B247-0CBE78993898}">
      <dgm:prSet/>
      <dgm:spPr/>
      <dgm:t>
        <a:bodyPr/>
        <a:lstStyle/>
        <a:p>
          <a:endParaRPr lang="en-GB"/>
        </a:p>
      </dgm:t>
    </dgm:pt>
    <dgm:pt modelId="{E5A04A6D-8E8E-7745-B23A-D466273ABA73}">
      <dgm:prSet custT="1"/>
      <dgm:spPr>
        <a:solidFill>
          <a:srgbClr val="36B78F"/>
        </a:solidFill>
      </dgm:spPr>
      <dgm:t>
        <a:bodyPr/>
        <a:lstStyle/>
        <a:p>
          <a:r>
            <a:rPr lang="en-GB" sz="2800" b="1" dirty="0">
              <a:solidFill>
                <a:schemeClr val="bg1"/>
              </a:solidFill>
            </a:rPr>
            <a:t> Financial Services 6.1%</a:t>
          </a:r>
        </a:p>
      </dgm:t>
    </dgm:pt>
    <dgm:pt modelId="{DB92FBF2-D6EC-2944-8FBD-3CDA9BAE5DF8}" type="parTrans" cxnId="{BA3BD482-AA9B-8C45-97E1-B323D61DA27B}">
      <dgm:prSet/>
      <dgm:spPr/>
      <dgm:t>
        <a:bodyPr/>
        <a:lstStyle/>
        <a:p>
          <a:endParaRPr lang="en-GB"/>
        </a:p>
      </dgm:t>
    </dgm:pt>
    <dgm:pt modelId="{C987E291-D7E3-CB45-B367-0416E29AB158}" type="sibTrans" cxnId="{BA3BD482-AA9B-8C45-97E1-B323D61DA27B}">
      <dgm:prSet/>
      <dgm:spPr/>
      <dgm:t>
        <a:bodyPr/>
        <a:lstStyle/>
        <a:p>
          <a:endParaRPr lang="en-GB"/>
        </a:p>
      </dgm:t>
    </dgm:pt>
    <dgm:pt modelId="{D0F8D9A4-2482-C643-AA74-CD6B7491C6DF}">
      <dgm:prSet custT="1"/>
      <dgm:spPr>
        <a:solidFill>
          <a:srgbClr val="9B89BE"/>
        </a:solidFill>
      </dgm:spPr>
      <dgm:t>
        <a:bodyPr/>
        <a:lstStyle/>
        <a:p>
          <a:r>
            <a:rPr lang="en-GB" sz="2800" b="1" dirty="0">
              <a:solidFill>
                <a:schemeClr val="bg1"/>
              </a:solidFill>
            </a:rPr>
            <a:t>Hair &amp; Beauty 6.3% </a:t>
          </a:r>
        </a:p>
      </dgm:t>
    </dgm:pt>
    <dgm:pt modelId="{988880CA-7D57-F94D-9317-17058BDC9CBC}" type="parTrans" cxnId="{6D56739B-1ECA-FD48-8F31-4347AD854FF3}">
      <dgm:prSet/>
      <dgm:spPr/>
      <dgm:t>
        <a:bodyPr/>
        <a:lstStyle/>
        <a:p>
          <a:endParaRPr lang="en-GB"/>
        </a:p>
      </dgm:t>
    </dgm:pt>
    <dgm:pt modelId="{4EEA4CA5-08CD-E047-BBAF-430BBB2266F6}" type="sibTrans" cxnId="{6D56739B-1ECA-FD48-8F31-4347AD854FF3}">
      <dgm:prSet/>
      <dgm:spPr/>
      <dgm:t>
        <a:bodyPr/>
        <a:lstStyle/>
        <a:p>
          <a:endParaRPr lang="en-GB"/>
        </a:p>
      </dgm:t>
    </dgm:pt>
    <dgm:pt modelId="{DDE38F5E-57DD-454A-8E14-4293BC97DB0B}" type="pres">
      <dgm:prSet presAssocID="{4567AE0A-5203-4D3A-B735-BC48355CDA4C}" presName="diagram" presStyleCnt="0">
        <dgm:presLayoutVars>
          <dgm:dir/>
          <dgm:resizeHandles val="exact"/>
        </dgm:presLayoutVars>
      </dgm:prSet>
      <dgm:spPr/>
    </dgm:pt>
    <dgm:pt modelId="{CC846411-867E-6D44-BA27-972922AAAE60}" type="pres">
      <dgm:prSet presAssocID="{65EC92D0-6B47-4729-BF31-C85D3702BBB9}" presName="node" presStyleLbl="node1" presStyleIdx="0" presStyleCnt="10">
        <dgm:presLayoutVars>
          <dgm:bulletEnabled val="1"/>
        </dgm:presLayoutVars>
      </dgm:prSet>
      <dgm:spPr/>
    </dgm:pt>
    <dgm:pt modelId="{02043F4B-2979-1842-87B0-E85590EB425A}" type="pres">
      <dgm:prSet presAssocID="{0AA47F8F-8C25-470A-8EE5-C6FBF54AAEEE}" presName="sibTrans" presStyleCnt="0"/>
      <dgm:spPr/>
    </dgm:pt>
    <dgm:pt modelId="{39344A67-ECD2-4C46-AA62-FF1CDFF92766}" type="pres">
      <dgm:prSet presAssocID="{92158164-456D-43C4-99F5-E1008571DF89}" presName="node" presStyleLbl="node1" presStyleIdx="1" presStyleCnt="10">
        <dgm:presLayoutVars>
          <dgm:bulletEnabled val="1"/>
        </dgm:presLayoutVars>
      </dgm:prSet>
      <dgm:spPr/>
    </dgm:pt>
    <dgm:pt modelId="{1FB22495-7DB4-2944-A4F9-53A56B88DCEA}" type="pres">
      <dgm:prSet presAssocID="{756B3661-3C8C-4B4E-A241-08649E545EEA}" presName="sibTrans" presStyleCnt="0"/>
      <dgm:spPr/>
    </dgm:pt>
    <dgm:pt modelId="{A78576A1-62D3-8C44-8ED5-0EE93F9CF0DB}" type="pres">
      <dgm:prSet presAssocID="{8D8A3431-D6AA-41FD-AF0C-E405785FA263}" presName="node" presStyleLbl="node1" presStyleIdx="2" presStyleCnt="10">
        <dgm:presLayoutVars>
          <dgm:bulletEnabled val="1"/>
        </dgm:presLayoutVars>
      </dgm:prSet>
      <dgm:spPr/>
    </dgm:pt>
    <dgm:pt modelId="{A72C8574-2FCC-EF48-9A06-CC84AB2CF7A3}" type="pres">
      <dgm:prSet presAssocID="{55D1E20B-C328-43BB-A380-B8ABA053BC3F}" presName="sibTrans" presStyleCnt="0"/>
      <dgm:spPr/>
    </dgm:pt>
    <dgm:pt modelId="{5AEF1747-18C1-E54C-B170-8F7DD42C62CF}" type="pres">
      <dgm:prSet presAssocID="{6E769668-27F5-4DC6-AA95-5EB7D08A9E3B}" presName="node" presStyleLbl="node1" presStyleIdx="3" presStyleCnt="10">
        <dgm:presLayoutVars>
          <dgm:bulletEnabled val="1"/>
        </dgm:presLayoutVars>
      </dgm:prSet>
      <dgm:spPr/>
    </dgm:pt>
    <dgm:pt modelId="{EBB8362E-C70C-FF47-8ACA-F8FE4C3CD9E1}" type="pres">
      <dgm:prSet presAssocID="{CDCF965A-13C2-4C93-8D14-0E1F8B330C3F}" presName="sibTrans" presStyleCnt="0"/>
      <dgm:spPr/>
    </dgm:pt>
    <dgm:pt modelId="{509011DC-D587-7044-AE49-C1A58E2B4F4A}" type="pres">
      <dgm:prSet presAssocID="{111414E3-F16C-4B74-B248-30BDF0FC0E3D}" presName="node" presStyleLbl="node1" presStyleIdx="4" presStyleCnt="10">
        <dgm:presLayoutVars>
          <dgm:bulletEnabled val="1"/>
        </dgm:presLayoutVars>
      </dgm:prSet>
      <dgm:spPr/>
    </dgm:pt>
    <dgm:pt modelId="{1172D0AD-37A1-3D45-B201-0E70384DE5EA}" type="pres">
      <dgm:prSet presAssocID="{063A857E-54B8-45D3-AB61-019CB49280E6}" presName="sibTrans" presStyleCnt="0"/>
      <dgm:spPr/>
    </dgm:pt>
    <dgm:pt modelId="{69EF674E-EF79-7D47-BA33-AE76BA687BAD}" type="pres">
      <dgm:prSet presAssocID="{C7BA9DF3-D4D7-B44B-B0AA-AC9A0B89BE6F}" presName="node" presStyleLbl="node1" presStyleIdx="5" presStyleCnt="10">
        <dgm:presLayoutVars>
          <dgm:bulletEnabled val="1"/>
        </dgm:presLayoutVars>
      </dgm:prSet>
      <dgm:spPr/>
    </dgm:pt>
    <dgm:pt modelId="{3CFE8714-AE82-5946-B6DD-5262941ACE9B}" type="pres">
      <dgm:prSet presAssocID="{7C2B3D7F-DA59-CF43-B34D-FE316C38FC91}" presName="sibTrans" presStyleCnt="0"/>
      <dgm:spPr/>
    </dgm:pt>
    <dgm:pt modelId="{554D2EBD-FA65-E449-B976-1A3E43AD212F}" type="pres">
      <dgm:prSet presAssocID="{D0F8D9A4-2482-C643-AA74-CD6B7491C6DF}" presName="node" presStyleLbl="node1" presStyleIdx="6" presStyleCnt="10">
        <dgm:presLayoutVars>
          <dgm:bulletEnabled val="1"/>
        </dgm:presLayoutVars>
      </dgm:prSet>
      <dgm:spPr/>
    </dgm:pt>
    <dgm:pt modelId="{EE8E4C7B-5D50-B944-B25B-DC5393F05D97}" type="pres">
      <dgm:prSet presAssocID="{4EEA4CA5-08CD-E047-BBAF-430BBB2266F6}" presName="sibTrans" presStyleCnt="0"/>
      <dgm:spPr/>
    </dgm:pt>
    <dgm:pt modelId="{0D7CD6F4-190B-5249-B1C5-10E5712EC3AD}" type="pres">
      <dgm:prSet presAssocID="{136F6994-F15B-8C43-8890-ECAA2A4E4A34}" presName="node" presStyleLbl="node1" presStyleIdx="7" presStyleCnt="10">
        <dgm:presLayoutVars>
          <dgm:bulletEnabled val="1"/>
        </dgm:presLayoutVars>
      </dgm:prSet>
      <dgm:spPr/>
    </dgm:pt>
    <dgm:pt modelId="{60A658EE-3449-3A49-8275-EBCE36B33D08}" type="pres">
      <dgm:prSet presAssocID="{9B125B2F-E526-3F44-BB18-F4E905BA283A}" presName="sibTrans" presStyleCnt="0"/>
      <dgm:spPr/>
    </dgm:pt>
    <dgm:pt modelId="{E1934356-E41B-F64A-8202-0C9EC0FAC2BE}" type="pres">
      <dgm:prSet presAssocID="{E1B33D9D-E528-D743-A5D2-A0FA6FD4BB15}" presName="node" presStyleLbl="node1" presStyleIdx="8" presStyleCnt="10">
        <dgm:presLayoutVars>
          <dgm:bulletEnabled val="1"/>
        </dgm:presLayoutVars>
      </dgm:prSet>
      <dgm:spPr/>
    </dgm:pt>
    <dgm:pt modelId="{A5E1D9F9-C92A-E147-AFC8-2AC62F45EE80}" type="pres">
      <dgm:prSet presAssocID="{48E732E8-2DF7-B049-8A64-3AB01AF62CCF}" presName="sibTrans" presStyleCnt="0"/>
      <dgm:spPr/>
    </dgm:pt>
    <dgm:pt modelId="{82F61ED4-C753-DF4E-BE47-279607E759BE}" type="pres">
      <dgm:prSet presAssocID="{E5A04A6D-8E8E-7745-B23A-D466273ABA73}" presName="node" presStyleLbl="node1" presStyleIdx="9" presStyleCnt="10">
        <dgm:presLayoutVars>
          <dgm:bulletEnabled val="1"/>
        </dgm:presLayoutVars>
      </dgm:prSet>
      <dgm:spPr/>
    </dgm:pt>
  </dgm:ptLst>
  <dgm:cxnLst>
    <dgm:cxn modelId="{7ED7C206-4221-654B-95F6-F04A6A05456E}" type="presOf" srcId="{E5A04A6D-8E8E-7745-B23A-D466273ABA73}" destId="{82F61ED4-C753-DF4E-BE47-279607E759BE}" srcOrd="0" destOrd="0" presId="urn:microsoft.com/office/officeart/2005/8/layout/default"/>
    <dgm:cxn modelId="{25D07812-BDF3-41C5-B438-B38CD52181FC}" srcId="{4567AE0A-5203-4D3A-B735-BC48355CDA4C}" destId="{111414E3-F16C-4B74-B248-30BDF0FC0E3D}" srcOrd="4" destOrd="0" parTransId="{2B92571E-8EE4-4449-9245-C1CA52B3E2CA}" sibTransId="{063A857E-54B8-45D3-AB61-019CB49280E6}"/>
    <dgm:cxn modelId="{9FF4D317-83D2-42BE-9738-52462801AC60}" srcId="{4567AE0A-5203-4D3A-B735-BC48355CDA4C}" destId="{8D8A3431-D6AA-41FD-AF0C-E405785FA263}" srcOrd="2" destOrd="0" parTransId="{AC870DD9-B4C9-4DE6-B5D7-184F45F32679}" sibTransId="{55D1E20B-C328-43BB-A380-B8ABA053BC3F}"/>
    <dgm:cxn modelId="{AFA6D517-17C2-5242-9F81-E90656E8C510}" type="presOf" srcId="{136F6994-F15B-8C43-8890-ECAA2A4E4A34}" destId="{0D7CD6F4-190B-5249-B1C5-10E5712EC3AD}" srcOrd="0" destOrd="0" presId="urn:microsoft.com/office/officeart/2005/8/layout/default"/>
    <dgm:cxn modelId="{AAC63918-774E-0643-9FF9-98DCA200EEA0}" srcId="{4567AE0A-5203-4D3A-B735-BC48355CDA4C}" destId="{136F6994-F15B-8C43-8890-ECAA2A4E4A34}" srcOrd="7" destOrd="0" parTransId="{4A91F8F0-F328-D24C-B8BA-DF58656F6EBF}" sibTransId="{9B125B2F-E526-3F44-BB18-F4E905BA283A}"/>
    <dgm:cxn modelId="{98595B1A-104A-48E3-92B9-5D2B13A6CC32}" srcId="{4567AE0A-5203-4D3A-B735-BC48355CDA4C}" destId="{6E769668-27F5-4DC6-AA95-5EB7D08A9E3B}" srcOrd="3" destOrd="0" parTransId="{396118A0-C50D-40FB-A85F-E4AC481C6E22}" sibTransId="{CDCF965A-13C2-4C93-8D14-0E1F8B330C3F}"/>
    <dgm:cxn modelId="{05DA984B-ACFF-7342-B3F7-D9817C5D74C5}" type="presOf" srcId="{6E769668-27F5-4DC6-AA95-5EB7D08A9E3B}" destId="{5AEF1747-18C1-E54C-B170-8F7DD42C62CF}" srcOrd="0" destOrd="0" presId="urn:microsoft.com/office/officeart/2005/8/layout/default"/>
    <dgm:cxn modelId="{33C7D274-6995-4FAD-9842-97B4528718AA}" srcId="{4567AE0A-5203-4D3A-B735-BC48355CDA4C}" destId="{65EC92D0-6B47-4729-BF31-C85D3702BBB9}" srcOrd="0" destOrd="0" parTransId="{90497EC3-95BA-4CE8-A885-7720F71E9D3E}" sibTransId="{0AA47F8F-8C25-470A-8EE5-C6FBF54AAEEE}"/>
    <dgm:cxn modelId="{BA3BD482-AA9B-8C45-97E1-B323D61DA27B}" srcId="{4567AE0A-5203-4D3A-B735-BC48355CDA4C}" destId="{E5A04A6D-8E8E-7745-B23A-D466273ABA73}" srcOrd="9" destOrd="0" parTransId="{DB92FBF2-D6EC-2944-8FBD-3CDA9BAE5DF8}" sibTransId="{C987E291-D7E3-CB45-B367-0416E29AB158}"/>
    <dgm:cxn modelId="{E9279390-973A-2846-946E-5B9BA62140A1}" srcId="{4567AE0A-5203-4D3A-B735-BC48355CDA4C}" destId="{C7BA9DF3-D4D7-B44B-B0AA-AC9A0B89BE6F}" srcOrd="5" destOrd="0" parTransId="{446E77F1-F755-484B-B7FE-FB341820D815}" sibTransId="{7C2B3D7F-DA59-CF43-B34D-FE316C38FC91}"/>
    <dgm:cxn modelId="{2CBFAE98-DC78-EA4E-865F-30DB376189AE}" type="presOf" srcId="{D0F8D9A4-2482-C643-AA74-CD6B7491C6DF}" destId="{554D2EBD-FA65-E449-B976-1A3E43AD212F}" srcOrd="0" destOrd="0" presId="urn:microsoft.com/office/officeart/2005/8/layout/default"/>
    <dgm:cxn modelId="{BCD0F099-8446-9742-8B3B-95901320265F}" type="presOf" srcId="{111414E3-F16C-4B74-B248-30BDF0FC0E3D}" destId="{509011DC-D587-7044-AE49-C1A58E2B4F4A}" srcOrd="0" destOrd="0" presId="urn:microsoft.com/office/officeart/2005/8/layout/default"/>
    <dgm:cxn modelId="{6D56739B-1ECA-FD48-8F31-4347AD854FF3}" srcId="{4567AE0A-5203-4D3A-B735-BC48355CDA4C}" destId="{D0F8D9A4-2482-C643-AA74-CD6B7491C6DF}" srcOrd="6" destOrd="0" parTransId="{988880CA-7D57-F94D-9317-17058BDC9CBC}" sibTransId="{4EEA4CA5-08CD-E047-BBAF-430BBB2266F6}"/>
    <dgm:cxn modelId="{C25F9B9D-648F-BD40-981A-1F790F7B51D9}" type="presOf" srcId="{4567AE0A-5203-4D3A-B735-BC48355CDA4C}" destId="{DDE38F5E-57DD-454A-8E14-4293BC97DB0B}" srcOrd="0" destOrd="0" presId="urn:microsoft.com/office/officeart/2005/8/layout/default"/>
    <dgm:cxn modelId="{72F2C9AF-DDC8-F24A-BC65-22D15FD0AF47}" type="presOf" srcId="{8D8A3431-D6AA-41FD-AF0C-E405785FA263}" destId="{A78576A1-62D3-8C44-8ED5-0EE93F9CF0DB}" srcOrd="0" destOrd="0" presId="urn:microsoft.com/office/officeart/2005/8/layout/default"/>
    <dgm:cxn modelId="{6A39ABB7-A811-2A42-88B8-59C70FC6F02B}" type="presOf" srcId="{65EC92D0-6B47-4729-BF31-C85D3702BBB9}" destId="{CC846411-867E-6D44-BA27-972922AAAE60}" srcOrd="0" destOrd="0" presId="urn:microsoft.com/office/officeart/2005/8/layout/default"/>
    <dgm:cxn modelId="{7E6E13C4-E8DD-C74A-8CBF-EF9F5402DE3B}" type="presOf" srcId="{E1B33D9D-E528-D743-A5D2-A0FA6FD4BB15}" destId="{E1934356-E41B-F64A-8202-0C9EC0FAC2BE}" srcOrd="0" destOrd="0" presId="urn:microsoft.com/office/officeart/2005/8/layout/default"/>
    <dgm:cxn modelId="{8E6A10D3-0E3E-4EA0-94DE-CB51A4BED742}" srcId="{4567AE0A-5203-4D3A-B735-BC48355CDA4C}" destId="{92158164-456D-43C4-99F5-E1008571DF89}" srcOrd="1" destOrd="0" parTransId="{4915FF47-FFA6-438F-AE89-8357BC07A083}" sibTransId="{756B3661-3C8C-4B4E-A241-08649E545EEA}"/>
    <dgm:cxn modelId="{4BF257E0-745C-2D4A-A782-C50F1323E9C4}" type="presOf" srcId="{C7BA9DF3-D4D7-B44B-B0AA-AC9A0B89BE6F}" destId="{69EF674E-EF79-7D47-BA33-AE76BA687BAD}" srcOrd="0" destOrd="0" presId="urn:microsoft.com/office/officeart/2005/8/layout/default"/>
    <dgm:cxn modelId="{93EBA1E9-A2F5-D14E-B247-0CBE78993898}" srcId="{4567AE0A-5203-4D3A-B735-BC48355CDA4C}" destId="{E1B33D9D-E528-D743-A5D2-A0FA6FD4BB15}" srcOrd="8" destOrd="0" parTransId="{BBD4AEC3-D844-3447-B358-0E94C473F753}" sibTransId="{48E732E8-2DF7-B049-8A64-3AB01AF62CCF}"/>
    <dgm:cxn modelId="{7A921FFA-0E0F-9043-9C02-47797F196976}" type="presOf" srcId="{92158164-456D-43C4-99F5-E1008571DF89}" destId="{39344A67-ECD2-4C46-AA62-FF1CDFF92766}" srcOrd="0" destOrd="0" presId="urn:microsoft.com/office/officeart/2005/8/layout/default"/>
    <dgm:cxn modelId="{859A25CD-2B06-764C-BBA4-CBA5976F8874}" type="presParOf" srcId="{DDE38F5E-57DD-454A-8E14-4293BC97DB0B}" destId="{CC846411-867E-6D44-BA27-972922AAAE60}" srcOrd="0" destOrd="0" presId="urn:microsoft.com/office/officeart/2005/8/layout/default"/>
    <dgm:cxn modelId="{2266C435-AB59-AD4C-97AB-B841542082E2}" type="presParOf" srcId="{DDE38F5E-57DD-454A-8E14-4293BC97DB0B}" destId="{02043F4B-2979-1842-87B0-E85590EB425A}" srcOrd="1" destOrd="0" presId="urn:microsoft.com/office/officeart/2005/8/layout/default"/>
    <dgm:cxn modelId="{14258AD8-153F-CD44-9BCE-EADA48ECA6E0}" type="presParOf" srcId="{DDE38F5E-57DD-454A-8E14-4293BC97DB0B}" destId="{39344A67-ECD2-4C46-AA62-FF1CDFF92766}" srcOrd="2" destOrd="0" presId="urn:microsoft.com/office/officeart/2005/8/layout/default"/>
    <dgm:cxn modelId="{B27092F7-EC15-AE44-A75F-238B56E529C8}" type="presParOf" srcId="{DDE38F5E-57DD-454A-8E14-4293BC97DB0B}" destId="{1FB22495-7DB4-2944-A4F9-53A56B88DCEA}" srcOrd="3" destOrd="0" presId="urn:microsoft.com/office/officeart/2005/8/layout/default"/>
    <dgm:cxn modelId="{C202925C-B759-A949-A873-DC4FD0898D68}" type="presParOf" srcId="{DDE38F5E-57DD-454A-8E14-4293BC97DB0B}" destId="{A78576A1-62D3-8C44-8ED5-0EE93F9CF0DB}" srcOrd="4" destOrd="0" presId="urn:microsoft.com/office/officeart/2005/8/layout/default"/>
    <dgm:cxn modelId="{AC337C02-6648-D041-A72F-2A247212AD21}" type="presParOf" srcId="{DDE38F5E-57DD-454A-8E14-4293BC97DB0B}" destId="{A72C8574-2FCC-EF48-9A06-CC84AB2CF7A3}" srcOrd="5" destOrd="0" presId="urn:microsoft.com/office/officeart/2005/8/layout/default"/>
    <dgm:cxn modelId="{FE819FA3-451A-A74E-95CF-74D39CE72053}" type="presParOf" srcId="{DDE38F5E-57DD-454A-8E14-4293BC97DB0B}" destId="{5AEF1747-18C1-E54C-B170-8F7DD42C62CF}" srcOrd="6" destOrd="0" presId="urn:microsoft.com/office/officeart/2005/8/layout/default"/>
    <dgm:cxn modelId="{8AD9DE18-2C6F-C044-ACAC-20A594709EDA}" type="presParOf" srcId="{DDE38F5E-57DD-454A-8E14-4293BC97DB0B}" destId="{EBB8362E-C70C-FF47-8ACA-F8FE4C3CD9E1}" srcOrd="7" destOrd="0" presId="urn:microsoft.com/office/officeart/2005/8/layout/default"/>
    <dgm:cxn modelId="{F8ECECE5-5D60-2D40-96FB-4B6BB161AD14}" type="presParOf" srcId="{DDE38F5E-57DD-454A-8E14-4293BC97DB0B}" destId="{509011DC-D587-7044-AE49-C1A58E2B4F4A}" srcOrd="8" destOrd="0" presId="urn:microsoft.com/office/officeart/2005/8/layout/default"/>
    <dgm:cxn modelId="{937549F9-C227-DE4F-A72D-C5F39F0B7E76}" type="presParOf" srcId="{DDE38F5E-57DD-454A-8E14-4293BC97DB0B}" destId="{1172D0AD-37A1-3D45-B201-0E70384DE5EA}" srcOrd="9" destOrd="0" presId="urn:microsoft.com/office/officeart/2005/8/layout/default"/>
    <dgm:cxn modelId="{64696592-515E-674D-8085-03A4101ED62B}" type="presParOf" srcId="{DDE38F5E-57DD-454A-8E14-4293BC97DB0B}" destId="{69EF674E-EF79-7D47-BA33-AE76BA687BAD}" srcOrd="10" destOrd="0" presId="urn:microsoft.com/office/officeart/2005/8/layout/default"/>
    <dgm:cxn modelId="{75EDA327-5F19-3D4D-9BF0-BA85FFB26DC4}" type="presParOf" srcId="{DDE38F5E-57DD-454A-8E14-4293BC97DB0B}" destId="{3CFE8714-AE82-5946-B6DD-5262941ACE9B}" srcOrd="11" destOrd="0" presId="urn:microsoft.com/office/officeart/2005/8/layout/default"/>
    <dgm:cxn modelId="{5301D151-C16F-9541-B9DA-F31501AA6CB3}" type="presParOf" srcId="{DDE38F5E-57DD-454A-8E14-4293BC97DB0B}" destId="{554D2EBD-FA65-E449-B976-1A3E43AD212F}" srcOrd="12" destOrd="0" presId="urn:microsoft.com/office/officeart/2005/8/layout/default"/>
    <dgm:cxn modelId="{D8A87C93-DBAE-484D-9796-6252E9739A57}" type="presParOf" srcId="{DDE38F5E-57DD-454A-8E14-4293BC97DB0B}" destId="{EE8E4C7B-5D50-B944-B25B-DC5393F05D97}" srcOrd="13" destOrd="0" presId="urn:microsoft.com/office/officeart/2005/8/layout/default"/>
    <dgm:cxn modelId="{D1453A5A-BE88-CD41-8BD6-837C8490A363}" type="presParOf" srcId="{DDE38F5E-57DD-454A-8E14-4293BC97DB0B}" destId="{0D7CD6F4-190B-5249-B1C5-10E5712EC3AD}" srcOrd="14" destOrd="0" presId="urn:microsoft.com/office/officeart/2005/8/layout/default"/>
    <dgm:cxn modelId="{D5876391-718B-D44A-95FC-856E32A84192}" type="presParOf" srcId="{DDE38F5E-57DD-454A-8E14-4293BC97DB0B}" destId="{60A658EE-3449-3A49-8275-EBCE36B33D08}" srcOrd="15" destOrd="0" presId="urn:microsoft.com/office/officeart/2005/8/layout/default"/>
    <dgm:cxn modelId="{DD53D4A9-AB86-3F4D-A318-EB75F6BE7DBF}" type="presParOf" srcId="{DDE38F5E-57DD-454A-8E14-4293BC97DB0B}" destId="{E1934356-E41B-F64A-8202-0C9EC0FAC2BE}" srcOrd="16" destOrd="0" presId="urn:microsoft.com/office/officeart/2005/8/layout/default"/>
    <dgm:cxn modelId="{4652E102-375A-D144-85AB-AAC4B1D23124}" type="presParOf" srcId="{DDE38F5E-57DD-454A-8E14-4293BC97DB0B}" destId="{A5E1D9F9-C92A-E147-AFC8-2AC62F45EE80}" srcOrd="17" destOrd="0" presId="urn:microsoft.com/office/officeart/2005/8/layout/default"/>
    <dgm:cxn modelId="{C091048C-D81C-1840-9A90-B87863A05862}" type="presParOf" srcId="{DDE38F5E-57DD-454A-8E14-4293BC97DB0B}" destId="{82F61ED4-C753-DF4E-BE47-279607E759BE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F29DF1D-ECB2-406B-AF19-6DCAB5BB59DA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6AFFA4A-12C7-46FD-9F56-EC93B64AC447}">
      <dgm:prSet/>
      <dgm:spPr/>
      <dgm:t>
        <a:bodyPr/>
        <a:lstStyle/>
        <a:p>
          <a:r>
            <a:rPr lang="en-GB" b="1" dirty="0">
              <a:solidFill>
                <a:srgbClr val="002060"/>
              </a:solidFill>
            </a:rPr>
            <a:t>67% of levy income (£184,785) comes from non-retail, non-hospitality sectors </a:t>
          </a:r>
          <a:endParaRPr lang="en-US" b="1" dirty="0">
            <a:solidFill>
              <a:srgbClr val="002060"/>
            </a:solidFill>
          </a:endParaRPr>
        </a:p>
      </dgm:t>
    </dgm:pt>
    <dgm:pt modelId="{D31BBC6F-B980-4F2B-86A7-914B2BC58468}" type="parTrans" cxnId="{295ECFB6-D4B4-4225-8D75-E9E320F83C13}">
      <dgm:prSet/>
      <dgm:spPr/>
      <dgm:t>
        <a:bodyPr/>
        <a:lstStyle/>
        <a:p>
          <a:endParaRPr lang="en-US"/>
        </a:p>
      </dgm:t>
    </dgm:pt>
    <dgm:pt modelId="{E7F7297A-BE50-4FCE-83D6-2F4E3C1B8D06}" type="sibTrans" cxnId="{295ECFB6-D4B4-4225-8D75-E9E320F83C13}">
      <dgm:prSet/>
      <dgm:spPr/>
      <dgm:t>
        <a:bodyPr/>
        <a:lstStyle/>
        <a:p>
          <a:endParaRPr lang="en-US"/>
        </a:p>
      </dgm:t>
    </dgm:pt>
    <dgm:pt modelId="{4A8F9372-971A-433D-927A-492AF8BFC11E}">
      <dgm:prSet/>
      <dgm:spPr/>
      <dgm:t>
        <a:bodyPr/>
        <a:lstStyle/>
        <a:p>
          <a:r>
            <a:rPr lang="en-GB" b="1" dirty="0">
              <a:solidFill>
                <a:srgbClr val="002060"/>
              </a:solidFill>
            </a:rPr>
            <a:t>Retail: 20% (£86,727)  includes 94 businesses, many independents </a:t>
          </a:r>
          <a:endParaRPr lang="en-US" b="1" dirty="0">
            <a:solidFill>
              <a:srgbClr val="002060"/>
            </a:solidFill>
          </a:endParaRPr>
        </a:p>
      </dgm:t>
    </dgm:pt>
    <dgm:pt modelId="{D89C8792-A555-4E20-B40C-0E1016D1128D}" type="parTrans" cxnId="{71C521F5-3B8E-4B98-B2BC-1E4DEE95CB1D}">
      <dgm:prSet/>
      <dgm:spPr/>
      <dgm:t>
        <a:bodyPr/>
        <a:lstStyle/>
        <a:p>
          <a:endParaRPr lang="en-US"/>
        </a:p>
      </dgm:t>
    </dgm:pt>
    <dgm:pt modelId="{F9AC2A2C-FB04-4790-90CA-36510B81D8C8}" type="sibTrans" cxnId="{71C521F5-3B8E-4B98-B2BC-1E4DEE95CB1D}">
      <dgm:prSet/>
      <dgm:spPr/>
      <dgm:t>
        <a:bodyPr/>
        <a:lstStyle/>
        <a:p>
          <a:endParaRPr lang="en-US"/>
        </a:p>
      </dgm:t>
    </dgm:pt>
    <dgm:pt modelId="{DC57AA5D-C43C-4CBE-9F69-8652BD8781D1}">
      <dgm:prSet/>
      <dgm:spPr/>
      <dgm:t>
        <a:bodyPr/>
        <a:lstStyle/>
        <a:p>
          <a:r>
            <a:rPr lang="en-GB" b="1" dirty="0">
              <a:solidFill>
                <a:srgbClr val="002060"/>
              </a:solidFill>
            </a:rPr>
            <a:t>Hospitality: 13% (£43,581)  includes 59 businesses, mix of independents and nationals </a:t>
          </a:r>
          <a:endParaRPr lang="en-US" b="1" dirty="0">
            <a:solidFill>
              <a:srgbClr val="002060"/>
            </a:solidFill>
          </a:endParaRPr>
        </a:p>
      </dgm:t>
    </dgm:pt>
    <dgm:pt modelId="{27F61C4A-32BA-4148-A7D5-42684839A43C}" type="parTrans" cxnId="{412CE0FF-8C61-4CA1-9501-A8DC708A7DC6}">
      <dgm:prSet/>
      <dgm:spPr/>
      <dgm:t>
        <a:bodyPr/>
        <a:lstStyle/>
        <a:p>
          <a:endParaRPr lang="en-US"/>
        </a:p>
      </dgm:t>
    </dgm:pt>
    <dgm:pt modelId="{36F6BCB3-5B60-4DF3-B373-827E67E846F7}" type="sibTrans" cxnId="{412CE0FF-8C61-4CA1-9501-A8DC708A7DC6}">
      <dgm:prSet/>
      <dgm:spPr/>
      <dgm:t>
        <a:bodyPr/>
        <a:lstStyle/>
        <a:p>
          <a:endParaRPr lang="en-US"/>
        </a:p>
      </dgm:t>
    </dgm:pt>
    <dgm:pt modelId="{4FBAF9E7-3EDA-418A-B6A0-5E133C6A9DC2}">
      <dgm:prSet/>
      <dgm:spPr/>
      <dgm:t>
        <a:bodyPr/>
        <a:lstStyle/>
        <a:p>
          <a:r>
            <a:rPr lang="en-GB" b="1" dirty="0">
              <a:solidFill>
                <a:srgbClr val="002060"/>
              </a:solidFill>
            </a:rPr>
            <a:t>• 11 sectors represented</a:t>
          </a:r>
          <a:endParaRPr lang="en-US" b="1" dirty="0">
            <a:solidFill>
              <a:srgbClr val="002060"/>
            </a:solidFill>
          </a:endParaRPr>
        </a:p>
      </dgm:t>
    </dgm:pt>
    <dgm:pt modelId="{A9C73492-1D18-4097-B7C9-30461723711C}" type="parTrans" cxnId="{FDB78CBF-3E6C-486E-845A-B8C8494C4CAD}">
      <dgm:prSet/>
      <dgm:spPr/>
      <dgm:t>
        <a:bodyPr/>
        <a:lstStyle/>
        <a:p>
          <a:endParaRPr lang="en-US"/>
        </a:p>
      </dgm:t>
    </dgm:pt>
    <dgm:pt modelId="{8FB75974-EB9A-4020-8414-E78D7203FA5D}" type="sibTrans" cxnId="{FDB78CBF-3E6C-486E-845A-B8C8494C4CAD}">
      <dgm:prSet/>
      <dgm:spPr/>
      <dgm:t>
        <a:bodyPr/>
        <a:lstStyle/>
        <a:p>
          <a:endParaRPr lang="en-US"/>
        </a:p>
      </dgm:t>
    </dgm:pt>
    <dgm:pt modelId="{F10856A2-0D5A-4541-A8D0-714ECFA9DB94}" type="pres">
      <dgm:prSet presAssocID="{AF29DF1D-ECB2-406B-AF19-6DCAB5BB59DA}" presName="vert0" presStyleCnt="0">
        <dgm:presLayoutVars>
          <dgm:dir/>
          <dgm:animOne val="branch"/>
          <dgm:animLvl val="lvl"/>
        </dgm:presLayoutVars>
      </dgm:prSet>
      <dgm:spPr/>
    </dgm:pt>
    <dgm:pt modelId="{DFC4AE17-6493-8E45-8E08-E990B45C5F0E}" type="pres">
      <dgm:prSet presAssocID="{56AFFA4A-12C7-46FD-9F56-EC93B64AC447}" presName="thickLine" presStyleLbl="alignNode1" presStyleIdx="0" presStyleCnt="4"/>
      <dgm:spPr/>
    </dgm:pt>
    <dgm:pt modelId="{BE6A6A02-E6FF-8744-A30A-4E1B5C876644}" type="pres">
      <dgm:prSet presAssocID="{56AFFA4A-12C7-46FD-9F56-EC93B64AC447}" presName="horz1" presStyleCnt="0"/>
      <dgm:spPr/>
    </dgm:pt>
    <dgm:pt modelId="{992F7D87-F8E3-5E4C-9359-2751AA467DB7}" type="pres">
      <dgm:prSet presAssocID="{56AFFA4A-12C7-46FD-9F56-EC93B64AC447}" presName="tx1" presStyleLbl="revTx" presStyleIdx="0" presStyleCnt="4"/>
      <dgm:spPr/>
    </dgm:pt>
    <dgm:pt modelId="{14688D9A-BE08-6B4B-A86D-E7688DB57A26}" type="pres">
      <dgm:prSet presAssocID="{56AFFA4A-12C7-46FD-9F56-EC93B64AC447}" presName="vert1" presStyleCnt="0"/>
      <dgm:spPr/>
    </dgm:pt>
    <dgm:pt modelId="{057C4F50-391A-3247-A977-5BD110DFA19A}" type="pres">
      <dgm:prSet presAssocID="{4A8F9372-971A-433D-927A-492AF8BFC11E}" presName="thickLine" presStyleLbl="alignNode1" presStyleIdx="1" presStyleCnt="4"/>
      <dgm:spPr/>
    </dgm:pt>
    <dgm:pt modelId="{9B2153E1-A4E5-174B-BD71-A729E8094D08}" type="pres">
      <dgm:prSet presAssocID="{4A8F9372-971A-433D-927A-492AF8BFC11E}" presName="horz1" presStyleCnt="0"/>
      <dgm:spPr/>
    </dgm:pt>
    <dgm:pt modelId="{42ED0790-5583-E64A-8DD7-B54EF4D5075A}" type="pres">
      <dgm:prSet presAssocID="{4A8F9372-971A-433D-927A-492AF8BFC11E}" presName="tx1" presStyleLbl="revTx" presStyleIdx="1" presStyleCnt="4"/>
      <dgm:spPr/>
    </dgm:pt>
    <dgm:pt modelId="{56E22EF4-9452-4346-8688-9D81F6F29806}" type="pres">
      <dgm:prSet presAssocID="{4A8F9372-971A-433D-927A-492AF8BFC11E}" presName="vert1" presStyleCnt="0"/>
      <dgm:spPr/>
    </dgm:pt>
    <dgm:pt modelId="{7A3D6EA0-72B0-5546-85D1-D2E2A52B88BF}" type="pres">
      <dgm:prSet presAssocID="{DC57AA5D-C43C-4CBE-9F69-8652BD8781D1}" presName="thickLine" presStyleLbl="alignNode1" presStyleIdx="2" presStyleCnt="4"/>
      <dgm:spPr/>
    </dgm:pt>
    <dgm:pt modelId="{EEE1BA66-E41D-B24D-8DB1-CB1659AA9749}" type="pres">
      <dgm:prSet presAssocID="{DC57AA5D-C43C-4CBE-9F69-8652BD8781D1}" presName="horz1" presStyleCnt="0"/>
      <dgm:spPr/>
    </dgm:pt>
    <dgm:pt modelId="{C35EECD1-3053-0844-A6DA-C7DE8A2C5847}" type="pres">
      <dgm:prSet presAssocID="{DC57AA5D-C43C-4CBE-9F69-8652BD8781D1}" presName="tx1" presStyleLbl="revTx" presStyleIdx="2" presStyleCnt="4"/>
      <dgm:spPr/>
    </dgm:pt>
    <dgm:pt modelId="{250BC60B-60D2-5E4E-86DF-E2B152AE7109}" type="pres">
      <dgm:prSet presAssocID="{DC57AA5D-C43C-4CBE-9F69-8652BD8781D1}" presName="vert1" presStyleCnt="0"/>
      <dgm:spPr/>
    </dgm:pt>
    <dgm:pt modelId="{7C30BD0C-DD82-2D4F-85E0-9DF94F2C353D}" type="pres">
      <dgm:prSet presAssocID="{4FBAF9E7-3EDA-418A-B6A0-5E133C6A9DC2}" presName="thickLine" presStyleLbl="alignNode1" presStyleIdx="3" presStyleCnt="4"/>
      <dgm:spPr/>
    </dgm:pt>
    <dgm:pt modelId="{04B344BA-505D-7648-A954-2755A6FBA45A}" type="pres">
      <dgm:prSet presAssocID="{4FBAF9E7-3EDA-418A-B6A0-5E133C6A9DC2}" presName="horz1" presStyleCnt="0"/>
      <dgm:spPr/>
    </dgm:pt>
    <dgm:pt modelId="{EF445E51-3C92-734C-ACDD-995B68B7F80A}" type="pres">
      <dgm:prSet presAssocID="{4FBAF9E7-3EDA-418A-B6A0-5E133C6A9DC2}" presName="tx1" presStyleLbl="revTx" presStyleIdx="3" presStyleCnt="4"/>
      <dgm:spPr/>
    </dgm:pt>
    <dgm:pt modelId="{E811422A-E05C-6B46-80C9-2ADACE0853C5}" type="pres">
      <dgm:prSet presAssocID="{4FBAF9E7-3EDA-418A-B6A0-5E133C6A9DC2}" presName="vert1" presStyleCnt="0"/>
      <dgm:spPr/>
    </dgm:pt>
  </dgm:ptLst>
  <dgm:cxnLst>
    <dgm:cxn modelId="{6B3BA404-4969-E94A-A6C7-04870089E821}" type="presOf" srcId="{AF29DF1D-ECB2-406B-AF19-6DCAB5BB59DA}" destId="{F10856A2-0D5A-4541-A8D0-714ECFA9DB94}" srcOrd="0" destOrd="0" presId="urn:microsoft.com/office/officeart/2008/layout/LinedList"/>
    <dgm:cxn modelId="{A95F533F-D613-5B43-94DC-3D29B1F35161}" type="presOf" srcId="{56AFFA4A-12C7-46FD-9F56-EC93B64AC447}" destId="{992F7D87-F8E3-5E4C-9359-2751AA467DB7}" srcOrd="0" destOrd="0" presId="urn:microsoft.com/office/officeart/2008/layout/LinedList"/>
    <dgm:cxn modelId="{66B6F04F-F1A2-EA4E-B982-0029C512F9E0}" type="presOf" srcId="{DC57AA5D-C43C-4CBE-9F69-8652BD8781D1}" destId="{C35EECD1-3053-0844-A6DA-C7DE8A2C5847}" srcOrd="0" destOrd="0" presId="urn:microsoft.com/office/officeart/2008/layout/LinedList"/>
    <dgm:cxn modelId="{295ECFB6-D4B4-4225-8D75-E9E320F83C13}" srcId="{AF29DF1D-ECB2-406B-AF19-6DCAB5BB59DA}" destId="{56AFFA4A-12C7-46FD-9F56-EC93B64AC447}" srcOrd="0" destOrd="0" parTransId="{D31BBC6F-B980-4F2B-86A7-914B2BC58468}" sibTransId="{E7F7297A-BE50-4FCE-83D6-2F4E3C1B8D06}"/>
    <dgm:cxn modelId="{FDB78CBF-3E6C-486E-845A-B8C8494C4CAD}" srcId="{AF29DF1D-ECB2-406B-AF19-6DCAB5BB59DA}" destId="{4FBAF9E7-3EDA-418A-B6A0-5E133C6A9DC2}" srcOrd="3" destOrd="0" parTransId="{A9C73492-1D18-4097-B7C9-30461723711C}" sibTransId="{8FB75974-EB9A-4020-8414-E78D7203FA5D}"/>
    <dgm:cxn modelId="{995169D8-2492-8642-800B-1727A861ACC2}" type="presOf" srcId="{4A8F9372-971A-433D-927A-492AF8BFC11E}" destId="{42ED0790-5583-E64A-8DD7-B54EF4D5075A}" srcOrd="0" destOrd="0" presId="urn:microsoft.com/office/officeart/2008/layout/LinedList"/>
    <dgm:cxn modelId="{A0E1B5E1-C8B9-A449-AE3F-874739687433}" type="presOf" srcId="{4FBAF9E7-3EDA-418A-B6A0-5E133C6A9DC2}" destId="{EF445E51-3C92-734C-ACDD-995B68B7F80A}" srcOrd="0" destOrd="0" presId="urn:microsoft.com/office/officeart/2008/layout/LinedList"/>
    <dgm:cxn modelId="{71C521F5-3B8E-4B98-B2BC-1E4DEE95CB1D}" srcId="{AF29DF1D-ECB2-406B-AF19-6DCAB5BB59DA}" destId="{4A8F9372-971A-433D-927A-492AF8BFC11E}" srcOrd="1" destOrd="0" parTransId="{D89C8792-A555-4E20-B40C-0E1016D1128D}" sibTransId="{F9AC2A2C-FB04-4790-90CA-36510B81D8C8}"/>
    <dgm:cxn modelId="{412CE0FF-8C61-4CA1-9501-A8DC708A7DC6}" srcId="{AF29DF1D-ECB2-406B-AF19-6DCAB5BB59DA}" destId="{DC57AA5D-C43C-4CBE-9F69-8652BD8781D1}" srcOrd="2" destOrd="0" parTransId="{27F61C4A-32BA-4148-A7D5-42684839A43C}" sibTransId="{36F6BCB3-5B60-4DF3-B373-827E67E846F7}"/>
    <dgm:cxn modelId="{518A4158-BFBE-1B45-ADE4-57BDFDF5A700}" type="presParOf" srcId="{F10856A2-0D5A-4541-A8D0-714ECFA9DB94}" destId="{DFC4AE17-6493-8E45-8E08-E990B45C5F0E}" srcOrd="0" destOrd="0" presId="urn:microsoft.com/office/officeart/2008/layout/LinedList"/>
    <dgm:cxn modelId="{93B163D1-AA33-0642-9485-BF5D3209D5FD}" type="presParOf" srcId="{F10856A2-0D5A-4541-A8D0-714ECFA9DB94}" destId="{BE6A6A02-E6FF-8744-A30A-4E1B5C876644}" srcOrd="1" destOrd="0" presId="urn:microsoft.com/office/officeart/2008/layout/LinedList"/>
    <dgm:cxn modelId="{E5F0AD45-4F60-E24F-9B44-1E21852F6718}" type="presParOf" srcId="{BE6A6A02-E6FF-8744-A30A-4E1B5C876644}" destId="{992F7D87-F8E3-5E4C-9359-2751AA467DB7}" srcOrd="0" destOrd="0" presId="urn:microsoft.com/office/officeart/2008/layout/LinedList"/>
    <dgm:cxn modelId="{370C1A44-2FF2-7A48-932F-9D4C9982CF4D}" type="presParOf" srcId="{BE6A6A02-E6FF-8744-A30A-4E1B5C876644}" destId="{14688D9A-BE08-6B4B-A86D-E7688DB57A26}" srcOrd="1" destOrd="0" presId="urn:microsoft.com/office/officeart/2008/layout/LinedList"/>
    <dgm:cxn modelId="{559BD3CB-A12E-2A40-9969-5E5D59025682}" type="presParOf" srcId="{F10856A2-0D5A-4541-A8D0-714ECFA9DB94}" destId="{057C4F50-391A-3247-A977-5BD110DFA19A}" srcOrd="2" destOrd="0" presId="urn:microsoft.com/office/officeart/2008/layout/LinedList"/>
    <dgm:cxn modelId="{2AF79A7C-2B19-9748-A1CB-2E86DA94F1C9}" type="presParOf" srcId="{F10856A2-0D5A-4541-A8D0-714ECFA9DB94}" destId="{9B2153E1-A4E5-174B-BD71-A729E8094D08}" srcOrd="3" destOrd="0" presId="urn:microsoft.com/office/officeart/2008/layout/LinedList"/>
    <dgm:cxn modelId="{F0303814-FECB-6242-9367-AB6FAE6CE217}" type="presParOf" srcId="{9B2153E1-A4E5-174B-BD71-A729E8094D08}" destId="{42ED0790-5583-E64A-8DD7-B54EF4D5075A}" srcOrd="0" destOrd="0" presId="urn:microsoft.com/office/officeart/2008/layout/LinedList"/>
    <dgm:cxn modelId="{09E582E3-57C9-E746-BBA2-49F25F18C473}" type="presParOf" srcId="{9B2153E1-A4E5-174B-BD71-A729E8094D08}" destId="{56E22EF4-9452-4346-8688-9D81F6F29806}" srcOrd="1" destOrd="0" presId="urn:microsoft.com/office/officeart/2008/layout/LinedList"/>
    <dgm:cxn modelId="{97E02644-AC89-724D-853A-A7F988988A05}" type="presParOf" srcId="{F10856A2-0D5A-4541-A8D0-714ECFA9DB94}" destId="{7A3D6EA0-72B0-5546-85D1-D2E2A52B88BF}" srcOrd="4" destOrd="0" presId="urn:microsoft.com/office/officeart/2008/layout/LinedList"/>
    <dgm:cxn modelId="{A4EB46D7-E2FF-394D-89F3-02977CF79ECE}" type="presParOf" srcId="{F10856A2-0D5A-4541-A8D0-714ECFA9DB94}" destId="{EEE1BA66-E41D-B24D-8DB1-CB1659AA9749}" srcOrd="5" destOrd="0" presId="urn:microsoft.com/office/officeart/2008/layout/LinedList"/>
    <dgm:cxn modelId="{6CC4B51B-0AF8-544F-903E-39183B737D8A}" type="presParOf" srcId="{EEE1BA66-E41D-B24D-8DB1-CB1659AA9749}" destId="{C35EECD1-3053-0844-A6DA-C7DE8A2C5847}" srcOrd="0" destOrd="0" presId="urn:microsoft.com/office/officeart/2008/layout/LinedList"/>
    <dgm:cxn modelId="{81D0FB41-050B-8448-BEA2-931834A71A49}" type="presParOf" srcId="{EEE1BA66-E41D-B24D-8DB1-CB1659AA9749}" destId="{250BC60B-60D2-5E4E-86DF-E2B152AE7109}" srcOrd="1" destOrd="0" presId="urn:microsoft.com/office/officeart/2008/layout/LinedList"/>
    <dgm:cxn modelId="{B846E736-6328-FD4B-BEE3-5AAEA89405D4}" type="presParOf" srcId="{F10856A2-0D5A-4541-A8D0-714ECFA9DB94}" destId="{7C30BD0C-DD82-2D4F-85E0-9DF94F2C353D}" srcOrd="6" destOrd="0" presId="urn:microsoft.com/office/officeart/2008/layout/LinedList"/>
    <dgm:cxn modelId="{353570E8-F3A7-CF4F-8E8E-947E4E471C37}" type="presParOf" srcId="{F10856A2-0D5A-4541-A8D0-714ECFA9DB94}" destId="{04B344BA-505D-7648-A954-2755A6FBA45A}" srcOrd="7" destOrd="0" presId="urn:microsoft.com/office/officeart/2008/layout/LinedList"/>
    <dgm:cxn modelId="{6894488F-18DA-034A-93BB-0EEE1980E821}" type="presParOf" srcId="{04B344BA-505D-7648-A954-2755A6FBA45A}" destId="{EF445E51-3C92-734C-ACDD-995B68B7F80A}" srcOrd="0" destOrd="0" presId="urn:microsoft.com/office/officeart/2008/layout/LinedList"/>
    <dgm:cxn modelId="{017131BA-2F93-0E4C-8A45-D9D9DD88DA85}" type="presParOf" srcId="{04B344BA-505D-7648-A954-2755A6FBA45A}" destId="{E811422A-E05C-6B46-80C9-2ADACE0853C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B838D1F-19ED-4865-ABAC-061E07F2DB9B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6A51630-B2E9-44D3-87CB-11CE3B494C9F}">
      <dgm:prSet custT="1"/>
      <dgm:spPr/>
      <dgm:t>
        <a:bodyPr/>
        <a:lstStyle/>
        <a:p>
          <a:r>
            <a:rPr lang="en-GB" sz="2400" b="1" dirty="0">
              <a:solidFill>
                <a:srgbClr val="002060"/>
              </a:solidFill>
            </a:rPr>
            <a:t>Businesses sit across five levy bands, with the majority in the lower bands. </a:t>
          </a:r>
          <a:endParaRPr lang="en-US" sz="2400" b="1" dirty="0">
            <a:solidFill>
              <a:srgbClr val="002060"/>
            </a:solidFill>
          </a:endParaRPr>
        </a:p>
      </dgm:t>
    </dgm:pt>
    <dgm:pt modelId="{2AC9CF1B-1887-44D8-9912-A339488EF8CC}" type="sibTrans" cxnId="{BAA0689F-2591-40D1-9A18-8500FECFF39A}">
      <dgm:prSet/>
      <dgm:spPr/>
      <dgm:t>
        <a:bodyPr/>
        <a:lstStyle/>
        <a:p>
          <a:endParaRPr lang="en-US"/>
        </a:p>
      </dgm:t>
    </dgm:pt>
    <dgm:pt modelId="{78B935C7-9F6E-4369-999C-3382BE28142D}" type="parTrans" cxnId="{BAA0689F-2591-40D1-9A18-8500FECFF39A}">
      <dgm:prSet/>
      <dgm:spPr/>
      <dgm:t>
        <a:bodyPr/>
        <a:lstStyle/>
        <a:p>
          <a:endParaRPr lang="en-US"/>
        </a:p>
      </dgm:t>
    </dgm:pt>
    <dgm:pt modelId="{E1BAF7F6-4295-4D85-A615-C9C771A0E50C}">
      <dgm:prSet custT="1"/>
      <dgm:spPr/>
      <dgm:t>
        <a:bodyPr/>
        <a:lstStyle/>
        <a:p>
          <a:r>
            <a:rPr lang="en-GB" sz="2400" b="1" dirty="0">
              <a:solidFill>
                <a:srgbClr val="002060"/>
              </a:solidFill>
            </a:rPr>
            <a:t>Levy profile by band (percentage of total levy profile):</a:t>
          </a:r>
          <a:endParaRPr lang="en-US" sz="2400" b="1" dirty="0">
            <a:solidFill>
              <a:srgbClr val="002060"/>
            </a:solidFill>
          </a:endParaRPr>
        </a:p>
      </dgm:t>
    </dgm:pt>
    <dgm:pt modelId="{F5E2A896-2D65-45EE-AB0E-F9649C8C3E0F}" type="sibTrans" cxnId="{9913EEF7-F5FD-4D6E-90CB-62A4432856F5}">
      <dgm:prSet/>
      <dgm:spPr/>
      <dgm:t>
        <a:bodyPr/>
        <a:lstStyle/>
        <a:p>
          <a:endParaRPr lang="en-US"/>
        </a:p>
      </dgm:t>
    </dgm:pt>
    <dgm:pt modelId="{A716B3D0-6529-4960-AED3-A437B4A0BE07}" type="parTrans" cxnId="{9913EEF7-F5FD-4D6E-90CB-62A4432856F5}">
      <dgm:prSet/>
      <dgm:spPr/>
      <dgm:t>
        <a:bodyPr/>
        <a:lstStyle/>
        <a:p>
          <a:endParaRPr lang="en-US"/>
        </a:p>
      </dgm:t>
    </dgm:pt>
    <dgm:pt modelId="{6BC465B6-3FF2-4BC5-813E-3D0E51877B62}">
      <dgm:prSet custT="1"/>
      <dgm:spPr/>
      <dgm:t>
        <a:bodyPr/>
        <a:lstStyle/>
        <a:p>
          <a:r>
            <a:rPr lang="en-GB" sz="2400" b="1" dirty="0">
              <a:solidFill>
                <a:srgbClr val="002060"/>
              </a:solidFill>
            </a:rPr>
            <a:t>£0 – £500: 20.7%</a:t>
          </a:r>
          <a:endParaRPr lang="en-US" sz="2400" b="1" dirty="0">
            <a:solidFill>
              <a:srgbClr val="002060"/>
            </a:solidFill>
          </a:endParaRPr>
        </a:p>
      </dgm:t>
    </dgm:pt>
    <dgm:pt modelId="{3FE90E6C-12ED-4927-932A-DE185F0D18C0}" type="sibTrans" cxnId="{D62D621C-84E4-4C00-B328-19DD6F131D2D}">
      <dgm:prSet/>
      <dgm:spPr/>
      <dgm:t>
        <a:bodyPr/>
        <a:lstStyle/>
        <a:p>
          <a:endParaRPr lang="en-US"/>
        </a:p>
      </dgm:t>
    </dgm:pt>
    <dgm:pt modelId="{9C1E7E18-54B7-4EA2-AECD-30090C4636A3}" type="parTrans" cxnId="{D62D621C-84E4-4C00-B328-19DD6F131D2D}">
      <dgm:prSet/>
      <dgm:spPr/>
      <dgm:t>
        <a:bodyPr/>
        <a:lstStyle/>
        <a:p>
          <a:endParaRPr lang="en-US"/>
        </a:p>
      </dgm:t>
    </dgm:pt>
    <dgm:pt modelId="{17A8576F-A78E-4E83-BD03-7A3E8492FA51}">
      <dgm:prSet custT="1"/>
      <dgm:spPr/>
      <dgm:t>
        <a:bodyPr/>
        <a:lstStyle/>
        <a:p>
          <a:r>
            <a:rPr lang="en-GB" sz="2400" b="1" dirty="0">
              <a:solidFill>
                <a:srgbClr val="002060"/>
              </a:solidFill>
            </a:rPr>
            <a:t>£500 – £1,000: 22.3% </a:t>
          </a:r>
          <a:endParaRPr lang="en-US" sz="2400" b="1" dirty="0">
            <a:solidFill>
              <a:srgbClr val="002060"/>
            </a:solidFill>
          </a:endParaRPr>
        </a:p>
      </dgm:t>
    </dgm:pt>
    <dgm:pt modelId="{A3707F75-0B0C-48B7-8C83-C5121E12B999}" type="sibTrans" cxnId="{80B53572-A94C-490A-99F0-BEA36EA24646}">
      <dgm:prSet/>
      <dgm:spPr/>
      <dgm:t>
        <a:bodyPr/>
        <a:lstStyle/>
        <a:p>
          <a:endParaRPr lang="en-US"/>
        </a:p>
      </dgm:t>
    </dgm:pt>
    <dgm:pt modelId="{0BEB2966-84EE-429A-ADB2-FDD0334A4823}" type="parTrans" cxnId="{80B53572-A94C-490A-99F0-BEA36EA24646}">
      <dgm:prSet/>
      <dgm:spPr/>
      <dgm:t>
        <a:bodyPr/>
        <a:lstStyle/>
        <a:p>
          <a:endParaRPr lang="en-US"/>
        </a:p>
      </dgm:t>
    </dgm:pt>
    <dgm:pt modelId="{E049D23A-4E56-4F2D-A4D7-AF3685E33237}">
      <dgm:prSet custT="1"/>
      <dgm:spPr/>
      <dgm:t>
        <a:bodyPr/>
        <a:lstStyle/>
        <a:p>
          <a:r>
            <a:rPr lang="en-GB" sz="2400" b="1" dirty="0">
              <a:solidFill>
                <a:srgbClr val="002060"/>
              </a:solidFill>
            </a:rPr>
            <a:t>£1,001 – £2,000: 23.3%</a:t>
          </a:r>
          <a:endParaRPr lang="en-US" sz="2400" b="1" dirty="0">
            <a:solidFill>
              <a:srgbClr val="002060"/>
            </a:solidFill>
          </a:endParaRPr>
        </a:p>
      </dgm:t>
    </dgm:pt>
    <dgm:pt modelId="{1639A5EF-A7B0-481A-B14D-A413820560FD}" type="sibTrans" cxnId="{66AC0F0C-2B5B-4E0E-80EE-733D2A0CF1C7}">
      <dgm:prSet/>
      <dgm:spPr/>
      <dgm:t>
        <a:bodyPr/>
        <a:lstStyle/>
        <a:p>
          <a:endParaRPr lang="en-US"/>
        </a:p>
      </dgm:t>
    </dgm:pt>
    <dgm:pt modelId="{1F5281B0-A78C-41C6-8C99-A34E58B8F84C}" type="parTrans" cxnId="{66AC0F0C-2B5B-4E0E-80EE-733D2A0CF1C7}">
      <dgm:prSet/>
      <dgm:spPr/>
      <dgm:t>
        <a:bodyPr/>
        <a:lstStyle/>
        <a:p>
          <a:endParaRPr lang="en-US"/>
        </a:p>
      </dgm:t>
    </dgm:pt>
    <dgm:pt modelId="{468B2E73-A4B8-49F9-8F20-8AB166A635EB}">
      <dgm:prSet custT="1"/>
      <dgm:spPr/>
      <dgm:t>
        <a:bodyPr/>
        <a:lstStyle/>
        <a:p>
          <a:r>
            <a:rPr lang="en-GB" sz="2400" b="1" dirty="0">
              <a:solidFill>
                <a:srgbClr val="002060"/>
              </a:solidFill>
            </a:rPr>
            <a:t>£2,001 – £5,000: 17.6%</a:t>
          </a:r>
          <a:endParaRPr lang="en-US" sz="2400" b="1" dirty="0">
            <a:solidFill>
              <a:srgbClr val="002060"/>
            </a:solidFill>
          </a:endParaRPr>
        </a:p>
      </dgm:t>
    </dgm:pt>
    <dgm:pt modelId="{5BC7180C-F083-4F92-BA94-4F4AA7948E7B}" type="sibTrans" cxnId="{DAF8DEE9-B876-4EAF-AA56-A50442EE3B07}">
      <dgm:prSet/>
      <dgm:spPr/>
      <dgm:t>
        <a:bodyPr/>
        <a:lstStyle/>
        <a:p>
          <a:endParaRPr lang="en-US"/>
        </a:p>
      </dgm:t>
    </dgm:pt>
    <dgm:pt modelId="{F8AAC212-68E7-4EAA-86C2-4C59B1A2584E}" type="parTrans" cxnId="{DAF8DEE9-B876-4EAF-AA56-A50442EE3B07}">
      <dgm:prSet/>
      <dgm:spPr/>
      <dgm:t>
        <a:bodyPr/>
        <a:lstStyle/>
        <a:p>
          <a:endParaRPr lang="en-US"/>
        </a:p>
      </dgm:t>
    </dgm:pt>
    <dgm:pt modelId="{2E4B153E-23D8-45E9-AA4A-BC429228EBD4}">
      <dgm:prSet custT="1"/>
      <dgm:spPr/>
      <dgm:t>
        <a:bodyPr/>
        <a:lstStyle/>
        <a:p>
          <a:r>
            <a:rPr lang="en-GB" sz="2400" b="1" dirty="0">
              <a:solidFill>
                <a:srgbClr val="002060"/>
              </a:solidFill>
            </a:rPr>
            <a:t>£5,001 – £20,000: 16.0% </a:t>
          </a:r>
          <a:endParaRPr lang="en-US" sz="2400" b="1" dirty="0">
            <a:solidFill>
              <a:srgbClr val="002060"/>
            </a:solidFill>
          </a:endParaRPr>
        </a:p>
      </dgm:t>
    </dgm:pt>
    <dgm:pt modelId="{CD401E7B-1D0D-4898-9C81-72643B3572D5}" type="sibTrans" cxnId="{807E390A-7AAF-4DB9-A6D9-A7CA27E093A5}">
      <dgm:prSet/>
      <dgm:spPr/>
      <dgm:t>
        <a:bodyPr/>
        <a:lstStyle/>
        <a:p>
          <a:endParaRPr lang="en-US"/>
        </a:p>
      </dgm:t>
    </dgm:pt>
    <dgm:pt modelId="{107AF443-66C7-45AE-A5DF-759160F2334E}" type="parTrans" cxnId="{807E390A-7AAF-4DB9-A6D9-A7CA27E093A5}">
      <dgm:prSet/>
      <dgm:spPr/>
      <dgm:t>
        <a:bodyPr/>
        <a:lstStyle/>
        <a:p>
          <a:endParaRPr lang="en-US"/>
        </a:p>
      </dgm:t>
    </dgm:pt>
    <dgm:pt modelId="{95BD5643-C5E2-5E46-A743-0BA741A6C308}" type="pres">
      <dgm:prSet presAssocID="{DB838D1F-19ED-4865-ABAC-061E07F2DB9B}" presName="vert0" presStyleCnt="0">
        <dgm:presLayoutVars>
          <dgm:dir/>
          <dgm:animOne val="branch"/>
          <dgm:animLvl val="lvl"/>
        </dgm:presLayoutVars>
      </dgm:prSet>
      <dgm:spPr/>
    </dgm:pt>
    <dgm:pt modelId="{94E21650-9FDE-C94F-9DD3-5D6F3F2ED7DA}" type="pres">
      <dgm:prSet presAssocID="{06A51630-B2E9-44D3-87CB-11CE3B494C9F}" presName="thickLine" presStyleLbl="alignNode1" presStyleIdx="0" presStyleCnt="7"/>
      <dgm:spPr/>
    </dgm:pt>
    <dgm:pt modelId="{7A5C81C4-CC36-DE4F-ACCE-E709160C55F5}" type="pres">
      <dgm:prSet presAssocID="{06A51630-B2E9-44D3-87CB-11CE3B494C9F}" presName="horz1" presStyleCnt="0"/>
      <dgm:spPr/>
    </dgm:pt>
    <dgm:pt modelId="{6A835704-17F2-0B45-9E8E-7B0D095BD3E1}" type="pres">
      <dgm:prSet presAssocID="{06A51630-B2E9-44D3-87CB-11CE3B494C9F}" presName="tx1" presStyleLbl="revTx" presStyleIdx="0" presStyleCnt="7"/>
      <dgm:spPr/>
    </dgm:pt>
    <dgm:pt modelId="{56C3B910-8C5E-5845-BD3E-FB8EBE0E7AFE}" type="pres">
      <dgm:prSet presAssocID="{06A51630-B2E9-44D3-87CB-11CE3B494C9F}" presName="vert1" presStyleCnt="0"/>
      <dgm:spPr/>
    </dgm:pt>
    <dgm:pt modelId="{C7F5DF96-DDA8-8546-84D4-06F24B387636}" type="pres">
      <dgm:prSet presAssocID="{E1BAF7F6-4295-4D85-A615-C9C771A0E50C}" presName="thickLine" presStyleLbl="alignNode1" presStyleIdx="1" presStyleCnt="7"/>
      <dgm:spPr/>
    </dgm:pt>
    <dgm:pt modelId="{1B6C9419-3E10-FF4C-A2A4-D1CAD0B9CAF5}" type="pres">
      <dgm:prSet presAssocID="{E1BAF7F6-4295-4D85-A615-C9C771A0E50C}" presName="horz1" presStyleCnt="0"/>
      <dgm:spPr/>
    </dgm:pt>
    <dgm:pt modelId="{26BC2B9A-ED68-7845-B258-083D64BAA3BA}" type="pres">
      <dgm:prSet presAssocID="{E1BAF7F6-4295-4D85-A615-C9C771A0E50C}" presName="tx1" presStyleLbl="revTx" presStyleIdx="1" presStyleCnt="7"/>
      <dgm:spPr/>
    </dgm:pt>
    <dgm:pt modelId="{6D45FF50-AEE0-B34E-AF19-8A7D89E41CA1}" type="pres">
      <dgm:prSet presAssocID="{E1BAF7F6-4295-4D85-A615-C9C771A0E50C}" presName="vert1" presStyleCnt="0"/>
      <dgm:spPr/>
    </dgm:pt>
    <dgm:pt modelId="{B1E1F212-5F28-7D41-BC5F-D66C8A10B059}" type="pres">
      <dgm:prSet presAssocID="{6BC465B6-3FF2-4BC5-813E-3D0E51877B62}" presName="thickLine" presStyleLbl="alignNode1" presStyleIdx="2" presStyleCnt="7"/>
      <dgm:spPr/>
    </dgm:pt>
    <dgm:pt modelId="{727F55E0-39EF-CA45-829F-B0CE5E816748}" type="pres">
      <dgm:prSet presAssocID="{6BC465B6-3FF2-4BC5-813E-3D0E51877B62}" presName="horz1" presStyleCnt="0"/>
      <dgm:spPr/>
    </dgm:pt>
    <dgm:pt modelId="{7F5A148C-89B2-9A4A-8B02-C0B6605A9355}" type="pres">
      <dgm:prSet presAssocID="{6BC465B6-3FF2-4BC5-813E-3D0E51877B62}" presName="tx1" presStyleLbl="revTx" presStyleIdx="2" presStyleCnt="7"/>
      <dgm:spPr/>
    </dgm:pt>
    <dgm:pt modelId="{620689CF-F547-304F-AED9-34E6606C0D5F}" type="pres">
      <dgm:prSet presAssocID="{6BC465B6-3FF2-4BC5-813E-3D0E51877B62}" presName="vert1" presStyleCnt="0"/>
      <dgm:spPr/>
    </dgm:pt>
    <dgm:pt modelId="{A4479067-819D-7141-8196-67FF84D2801F}" type="pres">
      <dgm:prSet presAssocID="{17A8576F-A78E-4E83-BD03-7A3E8492FA51}" presName="thickLine" presStyleLbl="alignNode1" presStyleIdx="3" presStyleCnt="7"/>
      <dgm:spPr/>
    </dgm:pt>
    <dgm:pt modelId="{060C4D55-B8AC-DE49-8B2C-BEB7F0EED565}" type="pres">
      <dgm:prSet presAssocID="{17A8576F-A78E-4E83-BD03-7A3E8492FA51}" presName="horz1" presStyleCnt="0"/>
      <dgm:spPr/>
    </dgm:pt>
    <dgm:pt modelId="{F608D363-FF13-7546-B50C-9C94020AB557}" type="pres">
      <dgm:prSet presAssocID="{17A8576F-A78E-4E83-BD03-7A3E8492FA51}" presName="tx1" presStyleLbl="revTx" presStyleIdx="3" presStyleCnt="7"/>
      <dgm:spPr/>
    </dgm:pt>
    <dgm:pt modelId="{5DE6764E-C247-B240-8766-58D4C7235639}" type="pres">
      <dgm:prSet presAssocID="{17A8576F-A78E-4E83-BD03-7A3E8492FA51}" presName="vert1" presStyleCnt="0"/>
      <dgm:spPr/>
    </dgm:pt>
    <dgm:pt modelId="{E36BD0A3-BF37-0341-B0F9-F62B57B959A6}" type="pres">
      <dgm:prSet presAssocID="{E049D23A-4E56-4F2D-A4D7-AF3685E33237}" presName="thickLine" presStyleLbl="alignNode1" presStyleIdx="4" presStyleCnt="7"/>
      <dgm:spPr/>
    </dgm:pt>
    <dgm:pt modelId="{5BECB35F-335D-D344-B005-C67695C63A75}" type="pres">
      <dgm:prSet presAssocID="{E049D23A-4E56-4F2D-A4D7-AF3685E33237}" presName="horz1" presStyleCnt="0"/>
      <dgm:spPr/>
    </dgm:pt>
    <dgm:pt modelId="{390B2D81-73F6-9948-9551-94BD1EA6BD65}" type="pres">
      <dgm:prSet presAssocID="{E049D23A-4E56-4F2D-A4D7-AF3685E33237}" presName="tx1" presStyleLbl="revTx" presStyleIdx="4" presStyleCnt="7"/>
      <dgm:spPr/>
    </dgm:pt>
    <dgm:pt modelId="{D6CF9122-64D5-0F43-90F5-EE659996B48D}" type="pres">
      <dgm:prSet presAssocID="{E049D23A-4E56-4F2D-A4D7-AF3685E33237}" presName="vert1" presStyleCnt="0"/>
      <dgm:spPr/>
    </dgm:pt>
    <dgm:pt modelId="{7437D427-2E85-CA4E-95C7-C1756D777E20}" type="pres">
      <dgm:prSet presAssocID="{468B2E73-A4B8-49F9-8F20-8AB166A635EB}" presName="thickLine" presStyleLbl="alignNode1" presStyleIdx="5" presStyleCnt="7"/>
      <dgm:spPr/>
    </dgm:pt>
    <dgm:pt modelId="{EA9818E8-33E5-FE47-A05B-5C0B2A555705}" type="pres">
      <dgm:prSet presAssocID="{468B2E73-A4B8-49F9-8F20-8AB166A635EB}" presName="horz1" presStyleCnt="0"/>
      <dgm:spPr/>
    </dgm:pt>
    <dgm:pt modelId="{AC126156-1C9E-F343-90C0-EE131F4F37F3}" type="pres">
      <dgm:prSet presAssocID="{468B2E73-A4B8-49F9-8F20-8AB166A635EB}" presName="tx1" presStyleLbl="revTx" presStyleIdx="5" presStyleCnt="7"/>
      <dgm:spPr/>
    </dgm:pt>
    <dgm:pt modelId="{0C047F4F-9A87-5744-99CE-B667D9254D6E}" type="pres">
      <dgm:prSet presAssocID="{468B2E73-A4B8-49F9-8F20-8AB166A635EB}" presName="vert1" presStyleCnt="0"/>
      <dgm:spPr/>
    </dgm:pt>
    <dgm:pt modelId="{C398F513-DBC3-DF4D-B821-143C6FAA7D1C}" type="pres">
      <dgm:prSet presAssocID="{2E4B153E-23D8-45E9-AA4A-BC429228EBD4}" presName="thickLine" presStyleLbl="alignNode1" presStyleIdx="6" presStyleCnt="7"/>
      <dgm:spPr/>
    </dgm:pt>
    <dgm:pt modelId="{1E2F64A9-73D0-F54A-A914-0169FDD447EA}" type="pres">
      <dgm:prSet presAssocID="{2E4B153E-23D8-45E9-AA4A-BC429228EBD4}" presName="horz1" presStyleCnt="0"/>
      <dgm:spPr/>
    </dgm:pt>
    <dgm:pt modelId="{CA1A8589-F12E-E94A-8E9E-B60F2B201F21}" type="pres">
      <dgm:prSet presAssocID="{2E4B153E-23D8-45E9-AA4A-BC429228EBD4}" presName="tx1" presStyleLbl="revTx" presStyleIdx="6" presStyleCnt="7"/>
      <dgm:spPr/>
    </dgm:pt>
    <dgm:pt modelId="{3006152C-0254-544D-B339-951595EA5C90}" type="pres">
      <dgm:prSet presAssocID="{2E4B153E-23D8-45E9-AA4A-BC429228EBD4}" presName="vert1" presStyleCnt="0"/>
      <dgm:spPr/>
    </dgm:pt>
  </dgm:ptLst>
  <dgm:cxnLst>
    <dgm:cxn modelId="{807E390A-7AAF-4DB9-A6D9-A7CA27E093A5}" srcId="{DB838D1F-19ED-4865-ABAC-061E07F2DB9B}" destId="{2E4B153E-23D8-45E9-AA4A-BC429228EBD4}" srcOrd="6" destOrd="0" parTransId="{107AF443-66C7-45AE-A5DF-759160F2334E}" sibTransId="{CD401E7B-1D0D-4898-9C81-72643B3572D5}"/>
    <dgm:cxn modelId="{66AC0F0C-2B5B-4E0E-80EE-733D2A0CF1C7}" srcId="{DB838D1F-19ED-4865-ABAC-061E07F2DB9B}" destId="{E049D23A-4E56-4F2D-A4D7-AF3685E33237}" srcOrd="4" destOrd="0" parTransId="{1F5281B0-A78C-41C6-8C99-A34E58B8F84C}" sibTransId="{1639A5EF-A7B0-481A-B14D-A413820560FD}"/>
    <dgm:cxn modelId="{DB524816-B804-9B48-8B4B-8E914CE05847}" type="presOf" srcId="{E049D23A-4E56-4F2D-A4D7-AF3685E33237}" destId="{390B2D81-73F6-9948-9551-94BD1EA6BD65}" srcOrd="0" destOrd="0" presId="urn:microsoft.com/office/officeart/2008/layout/LinedList"/>
    <dgm:cxn modelId="{D62D621C-84E4-4C00-B328-19DD6F131D2D}" srcId="{DB838D1F-19ED-4865-ABAC-061E07F2DB9B}" destId="{6BC465B6-3FF2-4BC5-813E-3D0E51877B62}" srcOrd="2" destOrd="0" parTransId="{9C1E7E18-54B7-4EA2-AECD-30090C4636A3}" sibTransId="{3FE90E6C-12ED-4927-932A-DE185F0D18C0}"/>
    <dgm:cxn modelId="{B14FCD48-F483-914E-B189-1C2C4C83320D}" type="presOf" srcId="{2E4B153E-23D8-45E9-AA4A-BC429228EBD4}" destId="{CA1A8589-F12E-E94A-8E9E-B60F2B201F21}" srcOrd="0" destOrd="0" presId="urn:microsoft.com/office/officeart/2008/layout/LinedList"/>
    <dgm:cxn modelId="{027F5C4F-C809-7C43-999C-B3DF9E2A9B20}" type="presOf" srcId="{468B2E73-A4B8-49F9-8F20-8AB166A635EB}" destId="{AC126156-1C9E-F343-90C0-EE131F4F37F3}" srcOrd="0" destOrd="0" presId="urn:microsoft.com/office/officeart/2008/layout/LinedList"/>
    <dgm:cxn modelId="{D691986B-7716-7540-B4BB-2D4892170E3F}" type="presOf" srcId="{17A8576F-A78E-4E83-BD03-7A3E8492FA51}" destId="{F608D363-FF13-7546-B50C-9C94020AB557}" srcOrd="0" destOrd="0" presId="urn:microsoft.com/office/officeart/2008/layout/LinedList"/>
    <dgm:cxn modelId="{80B53572-A94C-490A-99F0-BEA36EA24646}" srcId="{DB838D1F-19ED-4865-ABAC-061E07F2DB9B}" destId="{17A8576F-A78E-4E83-BD03-7A3E8492FA51}" srcOrd="3" destOrd="0" parTransId="{0BEB2966-84EE-429A-ADB2-FDD0334A4823}" sibTransId="{A3707F75-0B0C-48B7-8C83-C5121E12B999}"/>
    <dgm:cxn modelId="{7E702488-C0C0-3D42-BF14-684EEDF2ADD6}" type="presOf" srcId="{DB838D1F-19ED-4865-ABAC-061E07F2DB9B}" destId="{95BD5643-C5E2-5E46-A743-0BA741A6C308}" srcOrd="0" destOrd="0" presId="urn:microsoft.com/office/officeart/2008/layout/LinedList"/>
    <dgm:cxn modelId="{BAA0689F-2591-40D1-9A18-8500FECFF39A}" srcId="{DB838D1F-19ED-4865-ABAC-061E07F2DB9B}" destId="{06A51630-B2E9-44D3-87CB-11CE3B494C9F}" srcOrd="0" destOrd="0" parTransId="{78B935C7-9F6E-4369-999C-3382BE28142D}" sibTransId="{2AC9CF1B-1887-44D8-9912-A339488EF8CC}"/>
    <dgm:cxn modelId="{618183B6-2B79-BF4D-8FF3-8D80145C209B}" type="presOf" srcId="{6BC465B6-3FF2-4BC5-813E-3D0E51877B62}" destId="{7F5A148C-89B2-9A4A-8B02-C0B6605A9355}" srcOrd="0" destOrd="0" presId="urn:microsoft.com/office/officeart/2008/layout/LinedList"/>
    <dgm:cxn modelId="{E913ACD2-4664-DD44-8DF0-920DF7BDC3F1}" type="presOf" srcId="{06A51630-B2E9-44D3-87CB-11CE3B494C9F}" destId="{6A835704-17F2-0B45-9E8E-7B0D095BD3E1}" srcOrd="0" destOrd="0" presId="urn:microsoft.com/office/officeart/2008/layout/LinedList"/>
    <dgm:cxn modelId="{71FF1CE9-3F0C-4540-89AF-87B54CD19295}" type="presOf" srcId="{E1BAF7F6-4295-4D85-A615-C9C771A0E50C}" destId="{26BC2B9A-ED68-7845-B258-083D64BAA3BA}" srcOrd="0" destOrd="0" presId="urn:microsoft.com/office/officeart/2008/layout/LinedList"/>
    <dgm:cxn modelId="{DAF8DEE9-B876-4EAF-AA56-A50442EE3B07}" srcId="{DB838D1F-19ED-4865-ABAC-061E07F2DB9B}" destId="{468B2E73-A4B8-49F9-8F20-8AB166A635EB}" srcOrd="5" destOrd="0" parTransId="{F8AAC212-68E7-4EAA-86C2-4C59B1A2584E}" sibTransId="{5BC7180C-F083-4F92-BA94-4F4AA7948E7B}"/>
    <dgm:cxn modelId="{9913EEF7-F5FD-4D6E-90CB-62A4432856F5}" srcId="{DB838D1F-19ED-4865-ABAC-061E07F2DB9B}" destId="{E1BAF7F6-4295-4D85-A615-C9C771A0E50C}" srcOrd="1" destOrd="0" parTransId="{A716B3D0-6529-4960-AED3-A437B4A0BE07}" sibTransId="{F5E2A896-2D65-45EE-AB0E-F9649C8C3E0F}"/>
    <dgm:cxn modelId="{8D6982FE-D9D4-D145-A0AA-58AA17EE10B9}" type="presParOf" srcId="{95BD5643-C5E2-5E46-A743-0BA741A6C308}" destId="{94E21650-9FDE-C94F-9DD3-5D6F3F2ED7DA}" srcOrd="0" destOrd="0" presId="urn:microsoft.com/office/officeart/2008/layout/LinedList"/>
    <dgm:cxn modelId="{B2B123A6-C12C-8549-B3DF-A465BE03F2A0}" type="presParOf" srcId="{95BD5643-C5E2-5E46-A743-0BA741A6C308}" destId="{7A5C81C4-CC36-DE4F-ACCE-E709160C55F5}" srcOrd="1" destOrd="0" presId="urn:microsoft.com/office/officeart/2008/layout/LinedList"/>
    <dgm:cxn modelId="{4C3AAA81-2F51-5F4C-B59A-16D0D158F266}" type="presParOf" srcId="{7A5C81C4-CC36-DE4F-ACCE-E709160C55F5}" destId="{6A835704-17F2-0B45-9E8E-7B0D095BD3E1}" srcOrd="0" destOrd="0" presId="urn:microsoft.com/office/officeart/2008/layout/LinedList"/>
    <dgm:cxn modelId="{42640009-0F0C-F047-B1E2-C5F15AF9DDD7}" type="presParOf" srcId="{7A5C81C4-CC36-DE4F-ACCE-E709160C55F5}" destId="{56C3B910-8C5E-5845-BD3E-FB8EBE0E7AFE}" srcOrd="1" destOrd="0" presId="urn:microsoft.com/office/officeart/2008/layout/LinedList"/>
    <dgm:cxn modelId="{EBE3D755-723F-3846-8CC7-62E1D9E6C1BC}" type="presParOf" srcId="{95BD5643-C5E2-5E46-A743-0BA741A6C308}" destId="{C7F5DF96-DDA8-8546-84D4-06F24B387636}" srcOrd="2" destOrd="0" presId="urn:microsoft.com/office/officeart/2008/layout/LinedList"/>
    <dgm:cxn modelId="{DB89FD4D-C574-B549-9019-D9FBA295CCFF}" type="presParOf" srcId="{95BD5643-C5E2-5E46-A743-0BA741A6C308}" destId="{1B6C9419-3E10-FF4C-A2A4-D1CAD0B9CAF5}" srcOrd="3" destOrd="0" presId="urn:microsoft.com/office/officeart/2008/layout/LinedList"/>
    <dgm:cxn modelId="{E383E941-9DFE-2A40-A7F5-AE30F05FAE65}" type="presParOf" srcId="{1B6C9419-3E10-FF4C-A2A4-D1CAD0B9CAF5}" destId="{26BC2B9A-ED68-7845-B258-083D64BAA3BA}" srcOrd="0" destOrd="0" presId="urn:microsoft.com/office/officeart/2008/layout/LinedList"/>
    <dgm:cxn modelId="{8F94D4C8-3DD0-464C-8AF8-4EA80114AD8F}" type="presParOf" srcId="{1B6C9419-3E10-FF4C-A2A4-D1CAD0B9CAF5}" destId="{6D45FF50-AEE0-B34E-AF19-8A7D89E41CA1}" srcOrd="1" destOrd="0" presId="urn:microsoft.com/office/officeart/2008/layout/LinedList"/>
    <dgm:cxn modelId="{1A244953-8C97-8E44-A718-D78806212F2C}" type="presParOf" srcId="{95BD5643-C5E2-5E46-A743-0BA741A6C308}" destId="{B1E1F212-5F28-7D41-BC5F-D66C8A10B059}" srcOrd="4" destOrd="0" presId="urn:microsoft.com/office/officeart/2008/layout/LinedList"/>
    <dgm:cxn modelId="{9E219136-52F9-C542-8382-EC9FE26AAB45}" type="presParOf" srcId="{95BD5643-C5E2-5E46-A743-0BA741A6C308}" destId="{727F55E0-39EF-CA45-829F-B0CE5E816748}" srcOrd="5" destOrd="0" presId="urn:microsoft.com/office/officeart/2008/layout/LinedList"/>
    <dgm:cxn modelId="{37B5E7AF-54A7-8546-AA2B-1F63FE9B486C}" type="presParOf" srcId="{727F55E0-39EF-CA45-829F-B0CE5E816748}" destId="{7F5A148C-89B2-9A4A-8B02-C0B6605A9355}" srcOrd="0" destOrd="0" presId="urn:microsoft.com/office/officeart/2008/layout/LinedList"/>
    <dgm:cxn modelId="{BAB0A8DB-45DB-2945-85B5-F879390B5366}" type="presParOf" srcId="{727F55E0-39EF-CA45-829F-B0CE5E816748}" destId="{620689CF-F547-304F-AED9-34E6606C0D5F}" srcOrd="1" destOrd="0" presId="urn:microsoft.com/office/officeart/2008/layout/LinedList"/>
    <dgm:cxn modelId="{33DEDFCC-1969-6E46-8CB0-DDC708F5EF04}" type="presParOf" srcId="{95BD5643-C5E2-5E46-A743-0BA741A6C308}" destId="{A4479067-819D-7141-8196-67FF84D2801F}" srcOrd="6" destOrd="0" presId="urn:microsoft.com/office/officeart/2008/layout/LinedList"/>
    <dgm:cxn modelId="{758ED306-655F-C341-B33C-DE7651A790C6}" type="presParOf" srcId="{95BD5643-C5E2-5E46-A743-0BA741A6C308}" destId="{060C4D55-B8AC-DE49-8B2C-BEB7F0EED565}" srcOrd="7" destOrd="0" presId="urn:microsoft.com/office/officeart/2008/layout/LinedList"/>
    <dgm:cxn modelId="{1DFA0382-3E85-2646-B2B4-EC46AF4D0BA6}" type="presParOf" srcId="{060C4D55-B8AC-DE49-8B2C-BEB7F0EED565}" destId="{F608D363-FF13-7546-B50C-9C94020AB557}" srcOrd="0" destOrd="0" presId="urn:microsoft.com/office/officeart/2008/layout/LinedList"/>
    <dgm:cxn modelId="{782D2446-9BCB-6A43-BBF3-A3EF6AB82A2F}" type="presParOf" srcId="{060C4D55-B8AC-DE49-8B2C-BEB7F0EED565}" destId="{5DE6764E-C247-B240-8766-58D4C7235639}" srcOrd="1" destOrd="0" presId="urn:microsoft.com/office/officeart/2008/layout/LinedList"/>
    <dgm:cxn modelId="{15F1AC8A-F98D-6140-9F10-E34F11BFE4E9}" type="presParOf" srcId="{95BD5643-C5E2-5E46-A743-0BA741A6C308}" destId="{E36BD0A3-BF37-0341-B0F9-F62B57B959A6}" srcOrd="8" destOrd="0" presId="urn:microsoft.com/office/officeart/2008/layout/LinedList"/>
    <dgm:cxn modelId="{42BDDF39-B6B1-F745-AECE-1798FC6FE44C}" type="presParOf" srcId="{95BD5643-C5E2-5E46-A743-0BA741A6C308}" destId="{5BECB35F-335D-D344-B005-C67695C63A75}" srcOrd="9" destOrd="0" presId="urn:microsoft.com/office/officeart/2008/layout/LinedList"/>
    <dgm:cxn modelId="{5FB742AA-400C-4548-836E-A0E4545AD1FF}" type="presParOf" srcId="{5BECB35F-335D-D344-B005-C67695C63A75}" destId="{390B2D81-73F6-9948-9551-94BD1EA6BD65}" srcOrd="0" destOrd="0" presId="urn:microsoft.com/office/officeart/2008/layout/LinedList"/>
    <dgm:cxn modelId="{6050FAED-7202-574E-A886-8FCC1E2F6EFD}" type="presParOf" srcId="{5BECB35F-335D-D344-B005-C67695C63A75}" destId="{D6CF9122-64D5-0F43-90F5-EE659996B48D}" srcOrd="1" destOrd="0" presId="urn:microsoft.com/office/officeart/2008/layout/LinedList"/>
    <dgm:cxn modelId="{F7743952-7517-8C46-80DA-63B2727FE8F8}" type="presParOf" srcId="{95BD5643-C5E2-5E46-A743-0BA741A6C308}" destId="{7437D427-2E85-CA4E-95C7-C1756D777E20}" srcOrd="10" destOrd="0" presId="urn:microsoft.com/office/officeart/2008/layout/LinedList"/>
    <dgm:cxn modelId="{9B1CF07E-6C4B-F043-8E4C-ED13390498CA}" type="presParOf" srcId="{95BD5643-C5E2-5E46-A743-0BA741A6C308}" destId="{EA9818E8-33E5-FE47-A05B-5C0B2A555705}" srcOrd="11" destOrd="0" presId="urn:microsoft.com/office/officeart/2008/layout/LinedList"/>
    <dgm:cxn modelId="{13F7ECEF-6D6C-644B-97E0-DE46FB1FD47C}" type="presParOf" srcId="{EA9818E8-33E5-FE47-A05B-5C0B2A555705}" destId="{AC126156-1C9E-F343-90C0-EE131F4F37F3}" srcOrd="0" destOrd="0" presId="urn:microsoft.com/office/officeart/2008/layout/LinedList"/>
    <dgm:cxn modelId="{D8760FFA-C065-6C41-B18A-211F5A9F29CE}" type="presParOf" srcId="{EA9818E8-33E5-FE47-A05B-5C0B2A555705}" destId="{0C047F4F-9A87-5744-99CE-B667D9254D6E}" srcOrd="1" destOrd="0" presId="urn:microsoft.com/office/officeart/2008/layout/LinedList"/>
    <dgm:cxn modelId="{0BFA5738-7BBB-A444-A1E6-175C74091841}" type="presParOf" srcId="{95BD5643-C5E2-5E46-A743-0BA741A6C308}" destId="{C398F513-DBC3-DF4D-B821-143C6FAA7D1C}" srcOrd="12" destOrd="0" presId="urn:microsoft.com/office/officeart/2008/layout/LinedList"/>
    <dgm:cxn modelId="{36AE034A-AED5-1E41-AE17-22D2DCF11B2C}" type="presParOf" srcId="{95BD5643-C5E2-5E46-A743-0BA741A6C308}" destId="{1E2F64A9-73D0-F54A-A914-0169FDD447EA}" srcOrd="13" destOrd="0" presId="urn:microsoft.com/office/officeart/2008/layout/LinedList"/>
    <dgm:cxn modelId="{4C038127-DB4F-4849-8AD8-706A3FB7CFD7}" type="presParOf" srcId="{1E2F64A9-73D0-F54A-A914-0169FDD447EA}" destId="{CA1A8589-F12E-E94A-8E9E-B60F2B201F21}" srcOrd="0" destOrd="0" presId="urn:microsoft.com/office/officeart/2008/layout/LinedList"/>
    <dgm:cxn modelId="{AF75A231-6970-4B45-944F-C50BE3F61C6A}" type="presParOf" srcId="{1E2F64A9-73D0-F54A-A914-0169FDD447EA}" destId="{3006152C-0254-544D-B339-951595EA5C9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752256C-F9BD-4D34-8387-3CCA3E75449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6_2" csCatId="accent6" phldr="1"/>
      <dgm:spPr/>
      <dgm:t>
        <a:bodyPr/>
        <a:lstStyle/>
        <a:p>
          <a:endParaRPr lang="en-US"/>
        </a:p>
      </dgm:t>
    </dgm:pt>
    <dgm:pt modelId="{D595B089-F7DE-4B95-AE17-8668B7ED94A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000" b="1" dirty="0">
              <a:solidFill>
                <a:srgbClr val="7030A0"/>
              </a:solidFill>
            </a:rPr>
            <a:t>1. </a:t>
          </a:r>
          <a:r>
            <a:rPr lang="en-GB" sz="2400" b="1" dirty="0">
              <a:solidFill>
                <a:srgbClr val="002060"/>
              </a:solidFill>
            </a:rPr>
            <a:t>MARKETING AND PROMOTION </a:t>
          </a:r>
        </a:p>
        <a:p>
          <a:pPr>
            <a:lnSpc>
              <a:spcPct val="100000"/>
            </a:lnSpc>
          </a:pPr>
          <a:r>
            <a:rPr lang="en-GB" sz="2400" b="1" i="0" u="none" dirty="0">
              <a:solidFill>
                <a:srgbClr val="002060"/>
              </a:solidFill>
            </a:rPr>
            <a:t>Promoting Farnham, supporting businesses, increasing visitor awareness</a:t>
          </a:r>
          <a:br>
            <a:rPr lang="en-GB" sz="2400" b="1" dirty="0">
              <a:solidFill>
                <a:srgbClr val="002060"/>
              </a:solidFill>
            </a:rPr>
          </a:br>
          <a:endParaRPr lang="en-US" sz="2400" b="1" dirty="0">
            <a:solidFill>
              <a:srgbClr val="002060"/>
            </a:solidFill>
          </a:endParaRPr>
        </a:p>
      </dgm:t>
    </dgm:pt>
    <dgm:pt modelId="{21559D04-3FA2-4584-9407-AC033F371818}" type="parTrans" cxnId="{8770B1BD-F7EE-4911-A7F3-1E84C31814E5}">
      <dgm:prSet/>
      <dgm:spPr/>
      <dgm:t>
        <a:bodyPr/>
        <a:lstStyle/>
        <a:p>
          <a:endParaRPr lang="en-US"/>
        </a:p>
      </dgm:t>
    </dgm:pt>
    <dgm:pt modelId="{53FF1E6A-E935-471F-8F9B-78BF2AB6AE96}" type="sibTrans" cxnId="{8770B1BD-F7EE-4911-A7F3-1E84C31814E5}">
      <dgm:prSet/>
      <dgm:spPr/>
      <dgm:t>
        <a:bodyPr/>
        <a:lstStyle/>
        <a:p>
          <a:endParaRPr lang="en-US"/>
        </a:p>
      </dgm:t>
    </dgm:pt>
    <dgm:pt modelId="{2ED1999C-6616-4D09-95C7-725BAF56711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400" b="1" dirty="0">
              <a:solidFill>
                <a:srgbClr val="002060"/>
              </a:solidFill>
            </a:rPr>
            <a:t>2. TOWN SAFETY &amp; ENVIRONMENT </a:t>
          </a:r>
          <a:br>
            <a:rPr lang="en-GB" sz="2400" b="1" dirty="0">
              <a:solidFill>
                <a:srgbClr val="002060"/>
              </a:solidFill>
            </a:rPr>
          </a:br>
          <a:r>
            <a:rPr lang="en-GB" sz="2400" b="1" i="0" u="none" dirty="0">
              <a:solidFill>
                <a:srgbClr val="002060"/>
              </a:solidFill>
            </a:rPr>
            <a:t>Supporting a safe, welcoming, well-managed town centre</a:t>
          </a:r>
          <a:endParaRPr lang="en-US" sz="2400" b="1" dirty="0">
            <a:solidFill>
              <a:srgbClr val="002060"/>
            </a:solidFill>
          </a:endParaRPr>
        </a:p>
      </dgm:t>
    </dgm:pt>
    <dgm:pt modelId="{7DF8F7A5-5479-45AA-86A8-47BDBCA61BCB}" type="parTrans" cxnId="{45937307-9A44-415E-8924-223C53014FAC}">
      <dgm:prSet/>
      <dgm:spPr/>
      <dgm:t>
        <a:bodyPr/>
        <a:lstStyle/>
        <a:p>
          <a:endParaRPr lang="en-US"/>
        </a:p>
      </dgm:t>
    </dgm:pt>
    <dgm:pt modelId="{87C59625-2B3E-4E51-A72D-73C268FB7AEA}" type="sibTrans" cxnId="{45937307-9A44-415E-8924-223C53014FAC}">
      <dgm:prSet/>
      <dgm:spPr/>
      <dgm:t>
        <a:bodyPr/>
        <a:lstStyle/>
        <a:p>
          <a:endParaRPr lang="en-US"/>
        </a:p>
      </dgm:t>
    </dgm:pt>
    <dgm:pt modelId="{ACDB9C86-58AD-484B-A703-2AA7B35E4937}" type="pres">
      <dgm:prSet presAssocID="{D752256C-F9BD-4D34-8387-3CCA3E754499}" presName="root" presStyleCnt="0">
        <dgm:presLayoutVars>
          <dgm:dir/>
          <dgm:resizeHandles val="exact"/>
        </dgm:presLayoutVars>
      </dgm:prSet>
      <dgm:spPr/>
    </dgm:pt>
    <dgm:pt modelId="{82E2B103-6E52-4059-AC50-41EF0ED0C9C4}" type="pres">
      <dgm:prSet presAssocID="{D595B089-F7DE-4B95-AE17-8668B7ED94A9}" presName="compNode" presStyleCnt="0"/>
      <dgm:spPr/>
    </dgm:pt>
    <dgm:pt modelId="{3067906D-8DC0-4211-88D7-391DA6265D3D}" type="pres">
      <dgm:prSet presAssocID="{D595B089-F7DE-4B95-AE17-8668B7ED94A9}" presName="bgRect" presStyleLbl="bgShp" presStyleIdx="0" presStyleCnt="2"/>
      <dgm:spPr/>
    </dgm:pt>
    <dgm:pt modelId="{306DED8D-6807-4C7F-A7BF-F9655AAF3074}" type="pres">
      <dgm:prSet presAssocID="{D595B089-F7DE-4B95-AE17-8668B7ED94A9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gaphone"/>
        </a:ext>
      </dgm:extLst>
    </dgm:pt>
    <dgm:pt modelId="{B7EB9241-7846-4902-8B76-4907C3220DBB}" type="pres">
      <dgm:prSet presAssocID="{D595B089-F7DE-4B95-AE17-8668B7ED94A9}" presName="spaceRect" presStyleCnt="0"/>
      <dgm:spPr/>
    </dgm:pt>
    <dgm:pt modelId="{490DC5BA-A1D8-4752-965B-0B785E7D2554}" type="pres">
      <dgm:prSet presAssocID="{D595B089-F7DE-4B95-AE17-8668B7ED94A9}" presName="parTx" presStyleLbl="revTx" presStyleIdx="0" presStyleCnt="2">
        <dgm:presLayoutVars>
          <dgm:chMax val="0"/>
          <dgm:chPref val="0"/>
        </dgm:presLayoutVars>
      </dgm:prSet>
      <dgm:spPr/>
    </dgm:pt>
    <dgm:pt modelId="{6ED9316E-0A5A-4FFE-945F-079CAF3CFD6F}" type="pres">
      <dgm:prSet presAssocID="{53FF1E6A-E935-471F-8F9B-78BF2AB6AE96}" presName="sibTrans" presStyleCnt="0"/>
      <dgm:spPr/>
    </dgm:pt>
    <dgm:pt modelId="{83364FBB-6DD9-4089-984B-AC22B67AC5D0}" type="pres">
      <dgm:prSet presAssocID="{2ED1999C-6616-4D09-95C7-725BAF567118}" presName="compNode" presStyleCnt="0"/>
      <dgm:spPr/>
    </dgm:pt>
    <dgm:pt modelId="{51B474DB-5DC5-4A98-87B5-5893DE3B062E}" type="pres">
      <dgm:prSet presAssocID="{2ED1999C-6616-4D09-95C7-725BAF567118}" presName="bgRect" presStyleLbl="bgShp" presStyleIdx="1" presStyleCnt="2"/>
      <dgm:spPr/>
    </dgm:pt>
    <dgm:pt modelId="{6E87142F-72F4-40FB-869B-31793CCB70F2}" type="pres">
      <dgm:prSet presAssocID="{2ED1999C-6616-4D09-95C7-725BAF567118}" presName="iconRect" presStyleLbl="node1" presStyleIdx="1" presStyleCnt="2"/>
      <dgm:spPr>
        <a:blipFill>
          <a:blip xmlns:r="http://schemas.openxmlformats.org/officeDocument/2006/relationships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irefighter"/>
        </a:ext>
      </dgm:extLst>
    </dgm:pt>
    <dgm:pt modelId="{4D43302E-5A0F-48A8-8F1B-D576452D5D86}" type="pres">
      <dgm:prSet presAssocID="{2ED1999C-6616-4D09-95C7-725BAF567118}" presName="spaceRect" presStyleCnt="0"/>
      <dgm:spPr/>
    </dgm:pt>
    <dgm:pt modelId="{BE4EE0A0-56DD-457B-A4AD-CA92B0FB5EF6}" type="pres">
      <dgm:prSet presAssocID="{2ED1999C-6616-4D09-95C7-725BAF567118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45937307-9A44-415E-8924-223C53014FAC}" srcId="{D752256C-F9BD-4D34-8387-3CCA3E754499}" destId="{2ED1999C-6616-4D09-95C7-725BAF567118}" srcOrd="1" destOrd="0" parTransId="{7DF8F7A5-5479-45AA-86A8-47BDBCA61BCB}" sibTransId="{87C59625-2B3E-4E51-A72D-73C268FB7AEA}"/>
    <dgm:cxn modelId="{EBA75141-543A-114E-BC9A-F72227D35E26}" type="presOf" srcId="{D752256C-F9BD-4D34-8387-3CCA3E754499}" destId="{ACDB9C86-58AD-484B-A703-2AA7B35E4937}" srcOrd="0" destOrd="0" presId="urn:microsoft.com/office/officeart/2018/2/layout/IconVerticalSolidList"/>
    <dgm:cxn modelId="{C2926A78-9839-C140-B58E-7C1CD7C9A55B}" type="presOf" srcId="{D595B089-F7DE-4B95-AE17-8668B7ED94A9}" destId="{490DC5BA-A1D8-4752-965B-0B785E7D2554}" srcOrd="0" destOrd="0" presId="urn:microsoft.com/office/officeart/2018/2/layout/IconVerticalSolidList"/>
    <dgm:cxn modelId="{8770B1BD-F7EE-4911-A7F3-1E84C31814E5}" srcId="{D752256C-F9BD-4D34-8387-3CCA3E754499}" destId="{D595B089-F7DE-4B95-AE17-8668B7ED94A9}" srcOrd="0" destOrd="0" parTransId="{21559D04-3FA2-4584-9407-AC033F371818}" sibTransId="{53FF1E6A-E935-471F-8F9B-78BF2AB6AE96}"/>
    <dgm:cxn modelId="{FE244CC3-E08B-9D4B-ABFB-0AF11F671F99}" type="presOf" srcId="{2ED1999C-6616-4D09-95C7-725BAF567118}" destId="{BE4EE0A0-56DD-457B-A4AD-CA92B0FB5EF6}" srcOrd="0" destOrd="0" presId="urn:microsoft.com/office/officeart/2018/2/layout/IconVerticalSolidList"/>
    <dgm:cxn modelId="{8B61E64C-A833-9E41-B84F-0F7C3386B79A}" type="presParOf" srcId="{ACDB9C86-58AD-484B-A703-2AA7B35E4937}" destId="{82E2B103-6E52-4059-AC50-41EF0ED0C9C4}" srcOrd="0" destOrd="0" presId="urn:microsoft.com/office/officeart/2018/2/layout/IconVerticalSolidList"/>
    <dgm:cxn modelId="{7DE59815-485C-E24C-ADD9-884A88F0D5E2}" type="presParOf" srcId="{82E2B103-6E52-4059-AC50-41EF0ED0C9C4}" destId="{3067906D-8DC0-4211-88D7-391DA6265D3D}" srcOrd="0" destOrd="0" presId="urn:microsoft.com/office/officeart/2018/2/layout/IconVerticalSolidList"/>
    <dgm:cxn modelId="{742DB6E9-DEA7-4941-8031-512586ED08FA}" type="presParOf" srcId="{82E2B103-6E52-4059-AC50-41EF0ED0C9C4}" destId="{306DED8D-6807-4C7F-A7BF-F9655AAF3074}" srcOrd="1" destOrd="0" presId="urn:microsoft.com/office/officeart/2018/2/layout/IconVerticalSolidList"/>
    <dgm:cxn modelId="{6A9159D6-14CD-3747-B118-1444CCF31952}" type="presParOf" srcId="{82E2B103-6E52-4059-AC50-41EF0ED0C9C4}" destId="{B7EB9241-7846-4902-8B76-4907C3220DBB}" srcOrd="2" destOrd="0" presId="urn:microsoft.com/office/officeart/2018/2/layout/IconVerticalSolidList"/>
    <dgm:cxn modelId="{011FBAE2-C84D-D64E-B169-87EEBFD4CF95}" type="presParOf" srcId="{82E2B103-6E52-4059-AC50-41EF0ED0C9C4}" destId="{490DC5BA-A1D8-4752-965B-0B785E7D2554}" srcOrd="3" destOrd="0" presId="urn:microsoft.com/office/officeart/2018/2/layout/IconVerticalSolidList"/>
    <dgm:cxn modelId="{973F21E0-DEDA-3B4D-8E5D-05026F1B43E0}" type="presParOf" srcId="{ACDB9C86-58AD-484B-A703-2AA7B35E4937}" destId="{6ED9316E-0A5A-4FFE-945F-079CAF3CFD6F}" srcOrd="1" destOrd="0" presId="urn:microsoft.com/office/officeart/2018/2/layout/IconVerticalSolidList"/>
    <dgm:cxn modelId="{BB6F4957-2C40-164E-82EA-0FBFFDECA44D}" type="presParOf" srcId="{ACDB9C86-58AD-484B-A703-2AA7B35E4937}" destId="{83364FBB-6DD9-4089-984B-AC22B67AC5D0}" srcOrd="2" destOrd="0" presId="urn:microsoft.com/office/officeart/2018/2/layout/IconVerticalSolidList"/>
    <dgm:cxn modelId="{2435F3FF-4DE4-6C40-B9F8-1DB85F2E6B7A}" type="presParOf" srcId="{83364FBB-6DD9-4089-984B-AC22B67AC5D0}" destId="{51B474DB-5DC5-4A98-87B5-5893DE3B062E}" srcOrd="0" destOrd="0" presId="urn:microsoft.com/office/officeart/2018/2/layout/IconVerticalSolidList"/>
    <dgm:cxn modelId="{A44813C5-3F6E-7C4D-BED1-B1555684BDE5}" type="presParOf" srcId="{83364FBB-6DD9-4089-984B-AC22B67AC5D0}" destId="{6E87142F-72F4-40FB-869B-31793CCB70F2}" srcOrd="1" destOrd="0" presId="urn:microsoft.com/office/officeart/2018/2/layout/IconVerticalSolidList"/>
    <dgm:cxn modelId="{F5C48E98-8291-4B47-856E-A0CC78586C14}" type="presParOf" srcId="{83364FBB-6DD9-4089-984B-AC22B67AC5D0}" destId="{4D43302E-5A0F-48A8-8F1B-D576452D5D86}" srcOrd="2" destOrd="0" presId="urn:microsoft.com/office/officeart/2018/2/layout/IconVerticalSolidList"/>
    <dgm:cxn modelId="{4BC91330-2CD5-2844-92EC-E907C7EAE257}" type="presParOf" srcId="{83364FBB-6DD9-4089-984B-AC22B67AC5D0}" destId="{BE4EE0A0-56DD-457B-A4AD-CA92B0FB5EF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752256C-F9BD-4D34-8387-3CCA3E75449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6_2" csCatId="accent6" phldr="1"/>
      <dgm:spPr/>
      <dgm:t>
        <a:bodyPr/>
        <a:lstStyle/>
        <a:p>
          <a:endParaRPr lang="en-US"/>
        </a:p>
      </dgm:t>
    </dgm:pt>
    <dgm:pt modelId="{AA3A3620-BEEF-C544-9DB6-3B6A2DA358F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400" b="1" dirty="0">
              <a:ln>
                <a:noFill/>
              </a:ln>
              <a:solidFill>
                <a:srgbClr val="002060"/>
              </a:solidFill>
            </a:rPr>
            <a:t>BUSINESS SUPPORT &amp; ENGAGEMENT</a:t>
          </a:r>
          <a:br>
            <a:rPr lang="en-GB" sz="2400" b="1" dirty="0">
              <a:solidFill>
                <a:srgbClr val="002060"/>
              </a:solidFill>
            </a:rPr>
          </a:br>
          <a:r>
            <a:rPr lang="en-GB" sz="2400" b="1" i="0" u="none" dirty="0">
              <a:solidFill>
                <a:srgbClr val="002060"/>
              </a:solidFill>
            </a:rPr>
            <a:t>Listening to businesses, providing support, representing levy payer interests</a:t>
          </a:r>
          <a:br>
            <a:rPr lang="en-GB" sz="2400" b="1" dirty="0">
              <a:solidFill>
                <a:srgbClr val="002060"/>
              </a:solidFill>
            </a:rPr>
          </a:br>
          <a:endParaRPr lang="en-US" sz="2400" b="1" dirty="0">
            <a:solidFill>
              <a:srgbClr val="002060"/>
            </a:solidFill>
          </a:endParaRPr>
        </a:p>
      </dgm:t>
    </dgm:pt>
    <dgm:pt modelId="{B30646B6-C552-D347-8856-53FD999335BF}" type="parTrans" cxnId="{303EDE49-B123-FC4A-B1A3-5539DF4379F9}">
      <dgm:prSet/>
      <dgm:spPr/>
      <dgm:t>
        <a:bodyPr/>
        <a:lstStyle/>
        <a:p>
          <a:endParaRPr lang="en-GB"/>
        </a:p>
      </dgm:t>
    </dgm:pt>
    <dgm:pt modelId="{3444EDFB-093F-E240-8B85-61BC22590CAB}" type="sibTrans" cxnId="{303EDE49-B123-FC4A-B1A3-5539DF4379F9}">
      <dgm:prSet/>
      <dgm:spPr/>
      <dgm:t>
        <a:bodyPr/>
        <a:lstStyle/>
        <a:p>
          <a:endParaRPr lang="en-GB"/>
        </a:p>
      </dgm:t>
    </dgm:pt>
    <dgm:pt modelId="{5FA1217B-7E89-7D41-BCF5-554A32B0B37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400" b="1" dirty="0">
              <a:solidFill>
                <a:srgbClr val="002060"/>
              </a:solidFill>
            </a:rPr>
            <a:t>ACCESS, TOWN TRAVEL &amp; EXPERIENCE</a:t>
          </a:r>
          <a:br>
            <a:rPr lang="en-GB" sz="2400" b="1" dirty="0">
              <a:solidFill>
                <a:srgbClr val="002060"/>
              </a:solidFill>
            </a:rPr>
          </a:br>
          <a:r>
            <a:rPr lang="en-GB" sz="2400" b="1" i="0" u="none" dirty="0">
              <a:solidFill>
                <a:srgbClr val="002060"/>
              </a:solidFill>
            </a:rPr>
            <a:t>Improving accessibility, visitor experience, and infrastructure</a:t>
          </a:r>
          <a:endParaRPr lang="en-US" sz="2400" b="1" dirty="0">
            <a:solidFill>
              <a:srgbClr val="002060"/>
            </a:solidFill>
          </a:endParaRPr>
        </a:p>
      </dgm:t>
    </dgm:pt>
    <dgm:pt modelId="{069A2E52-7C09-944A-A796-F9A88FA55238}" type="parTrans" cxnId="{21A10BB4-A104-B64E-8821-FB0650CFB510}">
      <dgm:prSet/>
      <dgm:spPr/>
      <dgm:t>
        <a:bodyPr/>
        <a:lstStyle/>
        <a:p>
          <a:endParaRPr lang="en-GB"/>
        </a:p>
      </dgm:t>
    </dgm:pt>
    <dgm:pt modelId="{322244A4-A5E3-4943-B73C-74F96654130C}" type="sibTrans" cxnId="{21A10BB4-A104-B64E-8821-FB0650CFB510}">
      <dgm:prSet/>
      <dgm:spPr/>
      <dgm:t>
        <a:bodyPr/>
        <a:lstStyle/>
        <a:p>
          <a:endParaRPr lang="en-GB"/>
        </a:p>
      </dgm:t>
    </dgm:pt>
    <dgm:pt modelId="{ACDB9C86-58AD-484B-A703-2AA7B35E4937}" type="pres">
      <dgm:prSet presAssocID="{D752256C-F9BD-4D34-8387-3CCA3E754499}" presName="root" presStyleCnt="0">
        <dgm:presLayoutVars>
          <dgm:dir/>
          <dgm:resizeHandles val="exact"/>
        </dgm:presLayoutVars>
      </dgm:prSet>
      <dgm:spPr/>
    </dgm:pt>
    <dgm:pt modelId="{96109EDB-78A2-344A-98DC-458FFFA41C99}" type="pres">
      <dgm:prSet presAssocID="{AA3A3620-BEEF-C544-9DB6-3B6A2DA358F8}" presName="compNode" presStyleCnt="0"/>
      <dgm:spPr/>
    </dgm:pt>
    <dgm:pt modelId="{05BC4D0D-5107-694E-AC9F-86820CAF5473}" type="pres">
      <dgm:prSet presAssocID="{AA3A3620-BEEF-C544-9DB6-3B6A2DA358F8}" presName="bgRect" presStyleLbl="bgShp" presStyleIdx="0" presStyleCnt="2"/>
      <dgm:spPr/>
    </dgm:pt>
    <dgm:pt modelId="{EEB6D7FB-F921-BC46-9570-6F48F85CDAF7}" type="pres">
      <dgm:prSet presAssocID="{AA3A3620-BEEF-C544-9DB6-3B6A2DA358F8}" presName="iconRect" presStyleLbl="node1" presStyleIdx="0" presStyleCnt="2"/>
      <dgm:spPr>
        <a:blipFill dpi="0" rotWithShape="1">
          <a:blip xmlns:r="http://schemas.openxmlformats.org/officeDocument/2006/relationships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>
          <a:solidFill>
            <a:srgbClr val="7030A0">
              <a:alpha val="0"/>
            </a:srgbClr>
          </a:solidFill>
        </a:ln>
      </dgm:spPr>
      <dgm:extLst>
        <a:ext uri="{E40237B7-FDA0-4F09-8148-C483321AD2D9}">
          <dgm14:cNvPr xmlns:dgm14="http://schemas.microsoft.com/office/drawing/2010/diagram" id="0" name="" descr="Boardroom with solid fill"/>
        </a:ext>
      </dgm:extLst>
    </dgm:pt>
    <dgm:pt modelId="{1A809E48-B5AF-8C41-BF27-C9F35441AF82}" type="pres">
      <dgm:prSet presAssocID="{AA3A3620-BEEF-C544-9DB6-3B6A2DA358F8}" presName="spaceRect" presStyleCnt="0"/>
      <dgm:spPr/>
    </dgm:pt>
    <dgm:pt modelId="{985F945F-9476-9D41-8B0F-33DCA91805BE}" type="pres">
      <dgm:prSet presAssocID="{AA3A3620-BEEF-C544-9DB6-3B6A2DA358F8}" presName="parTx" presStyleLbl="revTx" presStyleIdx="0" presStyleCnt="2">
        <dgm:presLayoutVars>
          <dgm:chMax val="0"/>
          <dgm:chPref val="0"/>
        </dgm:presLayoutVars>
      </dgm:prSet>
      <dgm:spPr/>
    </dgm:pt>
    <dgm:pt modelId="{2EC81CF3-093F-D34C-AF2A-980F9884B02A}" type="pres">
      <dgm:prSet presAssocID="{3444EDFB-093F-E240-8B85-61BC22590CAB}" presName="sibTrans" presStyleCnt="0"/>
      <dgm:spPr/>
    </dgm:pt>
    <dgm:pt modelId="{980A104C-9A8C-1B4F-9233-07DDC2878445}" type="pres">
      <dgm:prSet presAssocID="{5FA1217B-7E89-7D41-BCF5-554A32B0B37C}" presName="compNode" presStyleCnt="0"/>
      <dgm:spPr/>
    </dgm:pt>
    <dgm:pt modelId="{6ACF6B42-B78E-AF4B-8A7A-36DB50BF2E93}" type="pres">
      <dgm:prSet presAssocID="{5FA1217B-7E89-7D41-BCF5-554A32B0B37C}" presName="bgRect" presStyleLbl="bgShp" presStyleIdx="1" presStyleCnt="2"/>
      <dgm:spPr/>
    </dgm:pt>
    <dgm:pt modelId="{69B723CA-35B7-8847-A122-516391FD3DDC}" type="pres">
      <dgm:prSet presAssocID="{5FA1217B-7E89-7D41-BCF5-554A32B0B37C}" presName="iconRect" presStyleLbl="node1" presStyleIdx="1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ootprints with solid fill"/>
        </a:ext>
      </dgm:extLst>
    </dgm:pt>
    <dgm:pt modelId="{DDB983E4-5D7E-0140-ACBF-6DB704F749DD}" type="pres">
      <dgm:prSet presAssocID="{5FA1217B-7E89-7D41-BCF5-554A32B0B37C}" presName="spaceRect" presStyleCnt="0"/>
      <dgm:spPr/>
    </dgm:pt>
    <dgm:pt modelId="{F013A82F-4255-F048-8FAE-8CC7102CDC17}" type="pres">
      <dgm:prSet presAssocID="{5FA1217B-7E89-7D41-BCF5-554A32B0B37C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1143021F-19DD-DF4A-944E-606222925C77}" type="presOf" srcId="{5FA1217B-7E89-7D41-BCF5-554A32B0B37C}" destId="{F013A82F-4255-F048-8FAE-8CC7102CDC17}" srcOrd="0" destOrd="0" presId="urn:microsoft.com/office/officeart/2018/2/layout/IconVerticalSolidList"/>
    <dgm:cxn modelId="{C419763C-7BCC-4648-892D-CB25396E85B8}" type="presOf" srcId="{AA3A3620-BEEF-C544-9DB6-3B6A2DA358F8}" destId="{985F945F-9476-9D41-8B0F-33DCA91805BE}" srcOrd="0" destOrd="0" presId="urn:microsoft.com/office/officeart/2018/2/layout/IconVerticalSolidList"/>
    <dgm:cxn modelId="{EBA75141-543A-114E-BC9A-F72227D35E26}" type="presOf" srcId="{D752256C-F9BD-4D34-8387-3CCA3E754499}" destId="{ACDB9C86-58AD-484B-A703-2AA7B35E4937}" srcOrd="0" destOrd="0" presId="urn:microsoft.com/office/officeart/2018/2/layout/IconVerticalSolidList"/>
    <dgm:cxn modelId="{303EDE49-B123-FC4A-B1A3-5539DF4379F9}" srcId="{D752256C-F9BD-4D34-8387-3CCA3E754499}" destId="{AA3A3620-BEEF-C544-9DB6-3B6A2DA358F8}" srcOrd="0" destOrd="0" parTransId="{B30646B6-C552-D347-8856-53FD999335BF}" sibTransId="{3444EDFB-093F-E240-8B85-61BC22590CAB}"/>
    <dgm:cxn modelId="{21A10BB4-A104-B64E-8821-FB0650CFB510}" srcId="{D752256C-F9BD-4D34-8387-3CCA3E754499}" destId="{5FA1217B-7E89-7D41-BCF5-554A32B0B37C}" srcOrd="1" destOrd="0" parTransId="{069A2E52-7C09-944A-A796-F9A88FA55238}" sibTransId="{322244A4-A5E3-4943-B73C-74F96654130C}"/>
    <dgm:cxn modelId="{D9583902-1D24-DF43-B239-35CA02C77BBC}" type="presParOf" srcId="{ACDB9C86-58AD-484B-A703-2AA7B35E4937}" destId="{96109EDB-78A2-344A-98DC-458FFFA41C99}" srcOrd="0" destOrd="0" presId="urn:microsoft.com/office/officeart/2018/2/layout/IconVerticalSolidList"/>
    <dgm:cxn modelId="{F12DAE54-AADC-5D4E-9EDF-8D78224A2265}" type="presParOf" srcId="{96109EDB-78A2-344A-98DC-458FFFA41C99}" destId="{05BC4D0D-5107-694E-AC9F-86820CAF5473}" srcOrd="0" destOrd="0" presId="urn:microsoft.com/office/officeart/2018/2/layout/IconVerticalSolidList"/>
    <dgm:cxn modelId="{28EF1FD8-8F8B-3244-8D3F-19779A621F34}" type="presParOf" srcId="{96109EDB-78A2-344A-98DC-458FFFA41C99}" destId="{EEB6D7FB-F921-BC46-9570-6F48F85CDAF7}" srcOrd="1" destOrd="0" presId="urn:microsoft.com/office/officeart/2018/2/layout/IconVerticalSolidList"/>
    <dgm:cxn modelId="{04DA5CB4-6C82-E544-A737-62F6124F6979}" type="presParOf" srcId="{96109EDB-78A2-344A-98DC-458FFFA41C99}" destId="{1A809E48-B5AF-8C41-BF27-C9F35441AF82}" srcOrd="2" destOrd="0" presId="urn:microsoft.com/office/officeart/2018/2/layout/IconVerticalSolidList"/>
    <dgm:cxn modelId="{07DB5B6F-E381-4C4B-822C-529BE790463E}" type="presParOf" srcId="{96109EDB-78A2-344A-98DC-458FFFA41C99}" destId="{985F945F-9476-9D41-8B0F-33DCA91805BE}" srcOrd="3" destOrd="0" presId="urn:microsoft.com/office/officeart/2018/2/layout/IconVerticalSolidList"/>
    <dgm:cxn modelId="{C5C8DE16-651A-0541-B79B-0648B47091AD}" type="presParOf" srcId="{ACDB9C86-58AD-484B-A703-2AA7B35E4937}" destId="{2EC81CF3-093F-D34C-AF2A-980F9884B02A}" srcOrd="1" destOrd="0" presId="urn:microsoft.com/office/officeart/2018/2/layout/IconVerticalSolidList"/>
    <dgm:cxn modelId="{9BF7E951-C09C-774A-9DA2-EA045A251091}" type="presParOf" srcId="{ACDB9C86-58AD-484B-A703-2AA7B35E4937}" destId="{980A104C-9A8C-1B4F-9233-07DDC2878445}" srcOrd="2" destOrd="0" presId="urn:microsoft.com/office/officeart/2018/2/layout/IconVerticalSolidList"/>
    <dgm:cxn modelId="{1F8A9F94-7FAD-224F-BF2E-9932935B397F}" type="presParOf" srcId="{980A104C-9A8C-1B4F-9233-07DDC2878445}" destId="{6ACF6B42-B78E-AF4B-8A7A-36DB50BF2E93}" srcOrd="0" destOrd="0" presId="urn:microsoft.com/office/officeart/2018/2/layout/IconVerticalSolidList"/>
    <dgm:cxn modelId="{CAE63737-94B3-5D40-935B-9CB10E855509}" type="presParOf" srcId="{980A104C-9A8C-1B4F-9233-07DDC2878445}" destId="{69B723CA-35B7-8847-A122-516391FD3DDC}" srcOrd="1" destOrd="0" presId="urn:microsoft.com/office/officeart/2018/2/layout/IconVerticalSolidList"/>
    <dgm:cxn modelId="{AAAC9E1F-521B-014D-90D6-848D214B5BE1}" type="presParOf" srcId="{980A104C-9A8C-1B4F-9233-07DDC2878445}" destId="{DDB983E4-5D7E-0140-ACBF-6DB704F749DD}" srcOrd="2" destOrd="0" presId="urn:microsoft.com/office/officeart/2018/2/layout/IconVerticalSolidList"/>
    <dgm:cxn modelId="{21DD01CD-F4A5-5A4B-B374-D321D20F2E92}" type="presParOf" srcId="{980A104C-9A8C-1B4F-9233-07DDC2878445}" destId="{F013A82F-4255-F048-8FAE-8CC7102CDC1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C32DB8-DD0D-CE44-863E-283620E6CA25}">
      <dsp:nvSpPr>
        <dsp:cNvPr id="0" name=""/>
        <dsp:cNvSpPr/>
      </dsp:nvSpPr>
      <dsp:spPr>
        <a:xfrm>
          <a:off x="0" y="29570"/>
          <a:ext cx="6799254" cy="1105650"/>
        </a:xfrm>
        <a:prstGeom prst="roundRect">
          <a:avLst/>
        </a:prstGeom>
        <a:solidFill>
          <a:srgbClr val="6BD69F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 dirty="0"/>
            <a:t>Over 460 Levy-paying businesses represented</a:t>
          </a:r>
          <a:endParaRPr lang="en-US" sz="2800" b="1" kern="1200" dirty="0"/>
        </a:p>
      </dsp:txBody>
      <dsp:txXfrm>
        <a:off x="53973" y="83543"/>
        <a:ext cx="6691308" cy="997704"/>
      </dsp:txXfrm>
    </dsp:sp>
    <dsp:sp modelId="{89B03EAB-F777-E04F-94CB-56C8B06B5556}">
      <dsp:nvSpPr>
        <dsp:cNvPr id="0" name=""/>
        <dsp:cNvSpPr/>
      </dsp:nvSpPr>
      <dsp:spPr>
        <a:xfrm>
          <a:off x="0" y="1236020"/>
          <a:ext cx="6799254" cy="1105650"/>
        </a:xfrm>
        <a:prstGeom prst="roundRect">
          <a:avLst/>
        </a:prstGeom>
        <a:solidFill>
          <a:srgbClr val="39AE8D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 dirty="0"/>
            <a:t>£308,880</a:t>
          </a:r>
          <a:br>
            <a:rPr lang="en-GB" sz="2800" b="1" kern="1200" dirty="0"/>
          </a:br>
          <a:r>
            <a:rPr lang="en-GB" sz="2800" b="1" kern="1200" dirty="0"/>
            <a:t>Levy income received</a:t>
          </a:r>
          <a:endParaRPr lang="en-US" sz="2800" b="1" kern="1200" dirty="0"/>
        </a:p>
      </dsp:txBody>
      <dsp:txXfrm>
        <a:off x="53973" y="1289993"/>
        <a:ext cx="6691308" cy="997704"/>
      </dsp:txXfrm>
    </dsp:sp>
    <dsp:sp modelId="{DC6A058B-CAC4-784F-8D0B-01E4C4739AE6}">
      <dsp:nvSpPr>
        <dsp:cNvPr id="0" name=""/>
        <dsp:cNvSpPr/>
      </dsp:nvSpPr>
      <dsp:spPr>
        <a:xfrm>
          <a:off x="0" y="2442469"/>
          <a:ext cx="6799254" cy="1105650"/>
        </a:xfrm>
        <a:prstGeom prst="roundRect">
          <a:avLst/>
        </a:prstGeom>
        <a:solidFill>
          <a:srgbClr val="00A197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 dirty="0"/>
            <a:t>169</a:t>
          </a:r>
          <a:br>
            <a:rPr lang="en-GB" sz="2800" b="1" kern="1200" dirty="0"/>
          </a:br>
          <a:r>
            <a:rPr lang="en-GB" sz="2800" b="1" kern="1200" dirty="0"/>
            <a:t>Town Ranger incidents managed</a:t>
          </a:r>
          <a:endParaRPr lang="en-US" sz="2800" b="1" kern="1200" dirty="0"/>
        </a:p>
      </dsp:txBody>
      <dsp:txXfrm>
        <a:off x="53973" y="2496442"/>
        <a:ext cx="6691308" cy="997704"/>
      </dsp:txXfrm>
    </dsp:sp>
    <dsp:sp modelId="{5FA28C03-E6D9-5B41-85EC-D054AA7767FE}">
      <dsp:nvSpPr>
        <dsp:cNvPr id="0" name=""/>
        <dsp:cNvSpPr/>
      </dsp:nvSpPr>
      <dsp:spPr>
        <a:xfrm>
          <a:off x="0" y="3648919"/>
          <a:ext cx="6799254" cy="1105650"/>
        </a:xfrm>
        <a:prstGeom prst="roundRect">
          <a:avLst/>
        </a:prstGeom>
        <a:solidFill>
          <a:schemeClr val="accent2">
            <a:hueOff val="4256347"/>
            <a:satOff val="11531"/>
            <a:lumOff val="-911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 dirty="0"/>
            <a:t>88% Reduction in shoplifting incidents from May 2025 to January 2026</a:t>
          </a:r>
          <a:endParaRPr lang="en-US" sz="2800" b="1" kern="1200" dirty="0"/>
        </a:p>
      </dsp:txBody>
      <dsp:txXfrm>
        <a:off x="53973" y="3702892"/>
        <a:ext cx="6691308" cy="997704"/>
      </dsp:txXfrm>
    </dsp:sp>
    <dsp:sp modelId="{109ABD9C-F7C9-C44C-9425-953CDA2EC865}">
      <dsp:nvSpPr>
        <dsp:cNvPr id="0" name=""/>
        <dsp:cNvSpPr/>
      </dsp:nvSpPr>
      <dsp:spPr>
        <a:xfrm>
          <a:off x="0" y="4855369"/>
          <a:ext cx="6799254" cy="1105650"/>
        </a:xfrm>
        <a:prstGeom prst="roundRect">
          <a:avLst/>
        </a:prstGeom>
        <a:solidFill>
          <a:schemeClr val="accent2">
            <a:hueOff val="5675129"/>
            <a:satOff val="15375"/>
            <a:lumOff val="-1215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New BID Team In Place</a:t>
          </a:r>
        </a:p>
      </dsp:txBody>
      <dsp:txXfrm>
        <a:off x="53973" y="4909342"/>
        <a:ext cx="6691308" cy="99770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981ED9-3062-1E46-A256-B2A274D7F9E1}">
      <dsp:nvSpPr>
        <dsp:cNvPr id="0" name=""/>
        <dsp:cNvSpPr/>
      </dsp:nvSpPr>
      <dsp:spPr>
        <a:xfrm>
          <a:off x="2546935" y="1470381"/>
          <a:ext cx="55307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53070" y="4572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 dirty="0"/>
        </a:p>
      </dsp:txBody>
      <dsp:txXfrm>
        <a:off x="2808879" y="1513180"/>
        <a:ext cx="29183" cy="5842"/>
      </dsp:txXfrm>
    </dsp:sp>
    <dsp:sp modelId="{1B24A6B8-6D96-4C4A-B6BE-66CBDDC5A75E}">
      <dsp:nvSpPr>
        <dsp:cNvPr id="0" name=""/>
        <dsp:cNvSpPr/>
      </dsp:nvSpPr>
      <dsp:spPr>
        <a:xfrm>
          <a:off x="11039" y="754792"/>
          <a:ext cx="2537696" cy="1522617"/>
        </a:xfrm>
        <a:prstGeom prst="rect">
          <a:avLst/>
        </a:prstGeom>
        <a:solidFill>
          <a:srgbClr val="B2A3F7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4349" tIns="130526" rIns="124349" bIns="13052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i="0" u="none" kern="1200" dirty="0">
              <a:solidFill>
                <a:schemeClr val="bg1"/>
              </a:solidFill>
            </a:rPr>
            <a:t>What We Delivered</a:t>
          </a:r>
        </a:p>
      </dsp:txBody>
      <dsp:txXfrm>
        <a:off x="11039" y="754792"/>
        <a:ext cx="2537696" cy="1522617"/>
      </dsp:txXfrm>
    </dsp:sp>
    <dsp:sp modelId="{E37B968D-3EBA-6742-A99E-B5C2BCF5404C}">
      <dsp:nvSpPr>
        <dsp:cNvPr id="0" name=""/>
        <dsp:cNvSpPr/>
      </dsp:nvSpPr>
      <dsp:spPr>
        <a:xfrm>
          <a:off x="5668302" y="1470381"/>
          <a:ext cx="55307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53070" y="45720"/>
              </a:lnTo>
            </a:path>
          </a:pathLst>
        </a:custGeom>
        <a:noFill/>
        <a:ln w="12700" cap="flat" cmpd="sng" algn="ctr">
          <a:solidFill>
            <a:schemeClr val="accent2">
              <a:hueOff val="1418782"/>
              <a:satOff val="3844"/>
              <a:lumOff val="-3039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 dirty="0"/>
        </a:p>
      </dsp:txBody>
      <dsp:txXfrm>
        <a:off x="5930245" y="1513180"/>
        <a:ext cx="29183" cy="5842"/>
      </dsp:txXfrm>
    </dsp:sp>
    <dsp:sp modelId="{9291E405-122D-044D-830A-EA3F2AC9E98B}">
      <dsp:nvSpPr>
        <dsp:cNvPr id="0" name=""/>
        <dsp:cNvSpPr/>
      </dsp:nvSpPr>
      <dsp:spPr>
        <a:xfrm>
          <a:off x="3132405" y="754792"/>
          <a:ext cx="2537696" cy="1522617"/>
        </a:xfrm>
        <a:prstGeom prst="rect">
          <a:avLst/>
        </a:prstGeom>
        <a:solidFill>
          <a:srgbClr val="84DDCA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4349" tIns="130526" rIns="124349" bIns="13052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i="0" u="none" kern="1200" dirty="0">
              <a:solidFill>
                <a:schemeClr val="bg1"/>
              </a:solidFill>
            </a:rPr>
            <a:t>Global radio &amp; Christmas campaigns delivered</a:t>
          </a:r>
        </a:p>
      </dsp:txBody>
      <dsp:txXfrm>
        <a:off x="3132405" y="754792"/>
        <a:ext cx="2537696" cy="1522617"/>
      </dsp:txXfrm>
    </dsp:sp>
    <dsp:sp modelId="{05BBD9D9-C960-9340-87EE-3201474C2096}">
      <dsp:nvSpPr>
        <dsp:cNvPr id="0" name=""/>
        <dsp:cNvSpPr/>
      </dsp:nvSpPr>
      <dsp:spPr>
        <a:xfrm>
          <a:off x="1279887" y="2275610"/>
          <a:ext cx="6242732" cy="553070"/>
        </a:xfrm>
        <a:custGeom>
          <a:avLst/>
          <a:gdLst/>
          <a:ahLst/>
          <a:cxnLst/>
          <a:rect l="0" t="0" r="0" b="0"/>
          <a:pathLst>
            <a:path>
              <a:moveTo>
                <a:pt x="6242732" y="0"/>
              </a:moveTo>
              <a:lnTo>
                <a:pt x="6242732" y="293635"/>
              </a:lnTo>
              <a:lnTo>
                <a:pt x="0" y="293635"/>
              </a:lnTo>
              <a:lnTo>
                <a:pt x="0" y="553070"/>
              </a:lnTo>
            </a:path>
          </a:pathLst>
        </a:custGeom>
        <a:noFill/>
        <a:ln w="12700" cap="flat" cmpd="sng" algn="ctr">
          <a:solidFill>
            <a:schemeClr val="accent2">
              <a:hueOff val="2837564"/>
              <a:satOff val="7688"/>
              <a:lumOff val="-6079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 dirty="0"/>
        </a:p>
      </dsp:txBody>
      <dsp:txXfrm>
        <a:off x="4244505" y="2549224"/>
        <a:ext cx="313497" cy="5842"/>
      </dsp:txXfrm>
    </dsp:sp>
    <dsp:sp modelId="{36CA5BBB-1216-3F46-B6EE-EEACCF587AFB}">
      <dsp:nvSpPr>
        <dsp:cNvPr id="0" name=""/>
        <dsp:cNvSpPr/>
      </dsp:nvSpPr>
      <dsp:spPr>
        <a:xfrm>
          <a:off x="6253772" y="754792"/>
          <a:ext cx="2537696" cy="1522617"/>
        </a:xfrm>
        <a:prstGeom prst="rect">
          <a:avLst/>
        </a:prstGeom>
        <a:solidFill>
          <a:srgbClr val="ECAB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4349" tIns="130526" rIns="124349" bIns="13052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i="0" u="none" kern="1200" dirty="0">
              <a:solidFill>
                <a:schemeClr val="bg1"/>
              </a:solidFill>
            </a:rPr>
            <a:t>Social media and PR activity boosted visibility</a:t>
          </a:r>
        </a:p>
      </dsp:txBody>
      <dsp:txXfrm>
        <a:off x="6253772" y="754792"/>
        <a:ext cx="2537696" cy="1522617"/>
      </dsp:txXfrm>
    </dsp:sp>
    <dsp:sp modelId="{16C5A112-8452-8643-AEC6-456CCB4E8448}">
      <dsp:nvSpPr>
        <dsp:cNvPr id="0" name=""/>
        <dsp:cNvSpPr/>
      </dsp:nvSpPr>
      <dsp:spPr>
        <a:xfrm>
          <a:off x="2546935" y="3576669"/>
          <a:ext cx="55307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53070" y="45720"/>
              </a:lnTo>
            </a:path>
          </a:pathLst>
        </a:custGeom>
        <a:noFill/>
        <a:ln w="12700" cap="flat" cmpd="sng" algn="ctr">
          <a:solidFill>
            <a:schemeClr val="accent2">
              <a:hueOff val="4256347"/>
              <a:satOff val="11531"/>
              <a:lumOff val="-9118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 dirty="0"/>
        </a:p>
      </dsp:txBody>
      <dsp:txXfrm>
        <a:off x="2808879" y="3619468"/>
        <a:ext cx="29183" cy="5842"/>
      </dsp:txXfrm>
    </dsp:sp>
    <dsp:sp modelId="{E8E3C922-5ED2-4A41-B6B9-F0E781D08F05}">
      <dsp:nvSpPr>
        <dsp:cNvPr id="0" name=""/>
        <dsp:cNvSpPr/>
      </dsp:nvSpPr>
      <dsp:spPr>
        <a:xfrm>
          <a:off x="11039" y="2861080"/>
          <a:ext cx="2537696" cy="1522617"/>
        </a:xfrm>
        <a:prstGeom prst="rect">
          <a:avLst/>
        </a:prstGeom>
        <a:solidFill>
          <a:srgbClr val="FE755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4349" tIns="130526" rIns="124349" bIns="13052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i="0" u="none" kern="1200" dirty="0">
              <a:solidFill>
                <a:schemeClr val="bg1"/>
              </a:solidFill>
            </a:rPr>
            <a:t>Monthly newsletter launched</a:t>
          </a:r>
        </a:p>
      </dsp:txBody>
      <dsp:txXfrm>
        <a:off x="11039" y="2861080"/>
        <a:ext cx="2537696" cy="1522617"/>
      </dsp:txXfrm>
    </dsp:sp>
    <dsp:sp modelId="{FC5C3077-9009-5947-8224-287DD954B470}">
      <dsp:nvSpPr>
        <dsp:cNvPr id="0" name=""/>
        <dsp:cNvSpPr/>
      </dsp:nvSpPr>
      <dsp:spPr>
        <a:xfrm>
          <a:off x="5668302" y="3576669"/>
          <a:ext cx="55307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53070" y="45720"/>
              </a:lnTo>
            </a:path>
          </a:pathLst>
        </a:custGeom>
        <a:noFill/>
        <a:ln w="12700" cap="flat" cmpd="sng" algn="ctr">
          <a:solidFill>
            <a:schemeClr val="accent2">
              <a:hueOff val="5675129"/>
              <a:satOff val="15375"/>
              <a:lumOff val="-12157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 dirty="0"/>
        </a:p>
      </dsp:txBody>
      <dsp:txXfrm>
        <a:off x="5930245" y="3619468"/>
        <a:ext cx="29183" cy="5842"/>
      </dsp:txXfrm>
    </dsp:sp>
    <dsp:sp modelId="{0E222A60-33A9-FD46-892A-29E939066801}">
      <dsp:nvSpPr>
        <dsp:cNvPr id="0" name=""/>
        <dsp:cNvSpPr/>
      </dsp:nvSpPr>
      <dsp:spPr>
        <a:xfrm>
          <a:off x="3132405" y="2861080"/>
          <a:ext cx="2537696" cy="1522617"/>
        </a:xfrm>
        <a:prstGeom prst="rect">
          <a:avLst/>
        </a:prstGeom>
        <a:solidFill>
          <a:srgbClr val="66A3FF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4349" tIns="130526" rIns="124349" bIns="13052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i="0" u="none" kern="1200" dirty="0">
              <a:solidFill>
                <a:schemeClr val="bg1"/>
              </a:solidFill>
            </a:rPr>
            <a:t>New website and business directory live</a:t>
          </a:r>
        </a:p>
      </dsp:txBody>
      <dsp:txXfrm>
        <a:off x="3132405" y="2861080"/>
        <a:ext cx="2537696" cy="1522617"/>
      </dsp:txXfrm>
    </dsp:sp>
    <dsp:sp modelId="{A6D568F3-93FA-B041-85A5-5B02B696F695}">
      <dsp:nvSpPr>
        <dsp:cNvPr id="0" name=""/>
        <dsp:cNvSpPr/>
      </dsp:nvSpPr>
      <dsp:spPr>
        <a:xfrm>
          <a:off x="6253772" y="2861080"/>
          <a:ext cx="2537696" cy="1522617"/>
        </a:xfrm>
        <a:prstGeom prst="rect">
          <a:avLst/>
        </a:prstGeom>
        <a:solidFill>
          <a:srgbClr val="F1621B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4349" tIns="130526" rIns="124349" bIns="13052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i="0" u="none" kern="1200" dirty="0">
              <a:solidFill>
                <a:schemeClr val="bg1"/>
              </a:solidFill>
            </a:rPr>
            <a:t>Successful partnerships and seasonal events</a:t>
          </a:r>
        </a:p>
      </dsp:txBody>
      <dsp:txXfrm>
        <a:off x="6253772" y="2861080"/>
        <a:ext cx="2537696" cy="152261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FD51B0-C5C1-C444-A1A3-9B3FAE672813}">
      <dsp:nvSpPr>
        <dsp:cNvPr id="0" name=""/>
        <dsp:cNvSpPr/>
      </dsp:nvSpPr>
      <dsp:spPr>
        <a:xfrm>
          <a:off x="0" y="1018"/>
          <a:ext cx="7372277" cy="1307694"/>
        </a:xfrm>
        <a:prstGeom prst="roundRect">
          <a:avLst/>
        </a:prstGeom>
        <a:solidFill>
          <a:srgbClr val="B2A3F7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b="1" i="0" u="none" kern="1200" dirty="0">
              <a:solidFill>
                <a:schemeClr val="bg1"/>
              </a:solidFill>
            </a:rPr>
            <a:t>Global Radio campaign: 1.66 million targeted impressions across five months</a:t>
          </a:r>
          <a:endParaRPr lang="en-GB" sz="2200" b="1" kern="1200" dirty="0">
            <a:solidFill>
              <a:schemeClr val="bg1"/>
            </a:solidFill>
          </a:endParaRPr>
        </a:p>
      </dsp:txBody>
      <dsp:txXfrm>
        <a:off x="63836" y="64854"/>
        <a:ext cx="7244605" cy="1180022"/>
      </dsp:txXfrm>
    </dsp:sp>
    <dsp:sp modelId="{B6E4D361-EB9F-FC4F-9F51-2A7378F724CA}">
      <dsp:nvSpPr>
        <dsp:cNvPr id="0" name=""/>
        <dsp:cNvSpPr/>
      </dsp:nvSpPr>
      <dsp:spPr>
        <a:xfrm>
          <a:off x="0" y="1319822"/>
          <a:ext cx="7372277" cy="1307694"/>
        </a:xfrm>
        <a:prstGeom prst="roundRect">
          <a:avLst/>
        </a:prstGeom>
        <a:solidFill>
          <a:srgbClr val="66A3FF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b="1" i="0" u="none" kern="1200" dirty="0">
              <a:solidFill>
                <a:schemeClr val="bg1"/>
              </a:solidFill>
            </a:rPr>
            <a:t>333,334 impressions per month in Farnham and surrounding areas (How often the advert is played)</a:t>
          </a:r>
          <a:endParaRPr lang="en-GB" sz="2200" b="1" kern="1200" dirty="0">
            <a:solidFill>
              <a:schemeClr val="bg1"/>
            </a:solidFill>
          </a:endParaRPr>
        </a:p>
      </dsp:txBody>
      <dsp:txXfrm>
        <a:off x="63836" y="1383658"/>
        <a:ext cx="7244605" cy="1180022"/>
      </dsp:txXfrm>
    </dsp:sp>
    <dsp:sp modelId="{77AE37F5-53ED-874F-B1CA-93EFF24CB057}">
      <dsp:nvSpPr>
        <dsp:cNvPr id="0" name=""/>
        <dsp:cNvSpPr/>
      </dsp:nvSpPr>
      <dsp:spPr>
        <a:xfrm>
          <a:off x="0" y="2638627"/>
          <a:ext cx="7372277" cy="1307694"/>
        </a:xfrm>
        <a:prstGeom prst="roundRect">
          <a:avLst/>
        </a:prstGeom>
        <a:solidFill>
          <a:srgbClr val="ECAB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b="1" i="0" u="none" kern="1200" dirty="0">
              <a:solidFill>
                <a:schemeClr val="bg1"/>
              </a:solidFill>
            </a:rPr>
            <a:t>32% share of voice across target postcodes (up from 17% at Christmas) 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b="1" i="0" u="none" kern="1200" dirty="0">
              <a:solidFill>
                <a:schemeClr val="bg1"/>
              </a:solidFill>
            </a:rPr>
            <a:t>On average, around one in every three adverts delivered within the campaign was promoting Farnham.</a:t>
          </a:r>
          <a:endParaRPr lang="en-GB" sz="2200" b="1" kern="1200" dirty="0">
            <a:solidFill>
              <a:schemeClr val="bg1"/>
            </a:solidFill>
          </a:endParaRPr>
        </a:p>
      </dsp:txBody>
      <dsp:txXfrm>
        <a:off x="63836" y="2702463"/>
        <a:ext cx="7244605" cy="1180022"/>
      </dsp:txXfrm>
    </dsp:sp>
    <dsp:sp modelId="{6BAA86E7-3DEF-2547-A692-EB1A12C3270C}">
      <dsp:nvSpPr>
        <dsp:cNvPr id="0" name=""/>
        <dsp:cNvSpPr/>
      </dsp:nvSpPr>
      <dsp:spPr>
        <a:xfrm>
          <a:off x="0" y="3957431"/>
          <a:ext cx="7372277" cy="1307694"/>
        </a:xfrm>
        <a:prstGeom prst="roundRect">
          <a:avLst/>
        </a:prstGeom>
        <a:solidFill>
          <a:srgbClr val="FE755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b="1" i="0" u="none" kern="1200" dirty="0">
              <a:solidFill>
                <a:schemeClr val="bg1"/>
              </a:solidFill>
            </a:rPr>
            <a:t>Equivalent of 151 days of continuous radio airtime</a:t>
          </a:r>
          <a:endParaRPr lang="en-GB" sz="2200" b="1" kern="1200" dirty="0">
            <a:solidFill>
              <a:schemeClr val="bg1"/>
            </a:solidFill>
          </a:endParaRPr>
        </a:p>
      </dsp:txBody>
      <dsp:txXfrm>
        <a:off x="63836" y="4021267"/>
        <a:ext cx="7244605" cy="1180022"/>
      </dsp:txXfrm>
    </dsp:sp>
    <dsp:sp modelId="{4B861689-EE8E-984B-9F43-595BCED4DCBD}">
      <dsp:nvSpPr>
        <dsp:cNvPr id="0" name=""/>
        <dsp:cNvSpPr/>
      </dsp:nvSpPr>
      <dsp:spPr>
        <a:xfrm>
          <a:off x="0" y="5276235"/>
          <a:ext cx="7372277" cy="1307694"/>
        </a:xfrm>
        <a:prstGeom prst="roundRect">
          <a:avLst/>
        </a:prstGeom>
        <a:solidFill>
          <a:srgbClr val="F1621B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b="1" i="0" u="none" kern="1200" dirty="0">
              <a:solidFill>
                <a:schemeClr val="bg1"/>
              </a:solidFill>
            </a:rPr>
            <a:t>Increased awareness and visibility for Farnham businesses</a:t>
          </a:r>
          <a:endParaRPr lang="en-GB" sz="2200" b="1" kern="1200" dirty="0">
            <a:solidFill>
              <a:schemeClr val="bg1"/>
            </a:solidFill>
          </a:endParaRPr>
        </a:p>
      </dsp:txBody>
      <dsp:txXfrm>
        <a:off x="63836" y="5340071"/>
        <a:ext cx="7244605" cy="118002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AA05C0-ACAB-2F49-A4B7-854A69649C3A}">
      <dsp:nvSpPr>
        <dsp:cNvPr id="0" name=""/>
        <dsp:cNvSpPr/>
      </dsp:nvSpPr>
      <dsp:spPr>
        <a:xfrm>
          <a:off x="0" y="2703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C177B8-043C-4642-B317-3B745D008532}">
      <dsp:nvSpPr>
        <dsp:cNvPr id="0" name=""/>
        <dsp:cNvSpPr/>
      </dsp:nvSpPr>
      <dsp:spPr>
        <a:xfrm>
          <a:off x="0" y="2703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b="1" kern="1200" dirty="0">
            <a:solidFill>
              <a:schemeClr val="accent4">
                <a:lumMod val="50000"/>
              </a:schemeClr>
            </a:solidFill>
          </a:endParaRPr>
        </a:p>
      </dsp:txBody>
      <dsp:txXfrm>
        <a:off x="0" y="2703"/>
        <a:ext cx="6900512" cy="921789"/>
      </dsp:txXfrm>
    </dsp:sp>
    <dsp:sp modelId="{3A674F33-A5A9-DF41-84BC-DE104451815E}">
      <dsp:nvSpPr>
        <dsp:cNvPr id="0" name=""/>
        <dsp:cNvSpPr/>
      </dsp:nvSpPr>
      <dsp:spPr>
        <a:xfrm>
          <a:off x="0" y="924492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D2CCEA-32CE-0C43-9139-0EBF69AA21C5}">
      <dsp:nvSpPr>
        <dsp:cNvPr id="0" name=""/>
        <dsp:cNvSpPr/>
      </dsp:nvSpPr>
      <dsp:spPr>
        <a:xfrm>
          <a:off x="0" y="924492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solidFill>
                <a:schemeClr val="accent4">
                  <a:lumMod val="50000"/>
                </a:schemeClr>
              </a:solidFill>
            </a:rPr>
            <a:t>🎵 Custom Farnham jingle developed for the Global Radio campaign</a:t>
          </a:r>
          <a:endParaRPr lang="en-US" sz="2400" b="1" kern="1200" dirty="0">
            <a:solidFill>
              <a:schemeClr val="accent4">
                <a:lumMod val="50000"/>
              </a:schemeClr>
            </a:solidFill>
          </a:endParaRPr>
        </a:p>
      </dsp:txBody>
      <dsp:txXfrm>
        <a:off x="0" y="924492"/>
        <a:ext cx="6900512" cy="921789"/>
      </dsp:txXfrm>
    </dsp:sp>
    <dsp:sp modelId="{AC0E66CD-6FF4-E643-8A02-6C6973172E18}">
      <dsp:nvSpPr>
        <dsp:cNvPr id="0" name=""/>
        <dsp:cNvSpPr/>
      </dsp:nvSpPr>
      <dsp:spPr>
        <a:xfrm>
          <a:off x="0" y="1846281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4CE133-0F0B-7D4E-94C0-C8799AE758D6}">
      <dsp:nvSpPr>
        <dsp:cNvPr id="0" name=""/>
        <dsp:cNvSpPr/>
      </dsp:nvSpPr>
      <dsp:spPr>
        <a:xfrm>
          <a:off x="0" y="1846281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solidFill>
                <a:schemeClr val="accent4">
                  <a:lumMod val="50000"/>
                </a:schemeClr>
              </a:solidFill>
            </a:rPr>
            <a:t>📻 Featured across advertising on Heart, Capital, Smooth, Classic FM, LBC, Gold and Radio X</a:t>
          </a:r>
          <a:endParaRPr lang="en-US" sz="2400" b="1" kern="1200" dirty="0">
            <a:solidFill>
              <a:schemeClr val="accent4">
                <a:lumMod val="50000"/>
              </a:schemeClr>
            </a:solidFill>
          </a:endParaRPr>
        </a:p>
      </dsp:txBody>
      <dsp:txXfrm>
        <a:off x="0" y="1846281"/>
        <a:ext cx="6900512" cy="921789"/>
      </dsp:txXfrm>
    </dsp:sp>
    <dsp:sp modelId="{06328EE3-D9BC-EA4F-8A0A-5FF1B1B0F8A7}">
      <dsp:nvSpPr>
        <dsp:cNvPr id="0" name=""/>
        <dsp:cNvSpPr/>
      </dsp:nvSpPr>
      <dsp:spPr>
        <a:xfrm>
          <a:off x="0" y="2788174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E83807-6F9A-454C-984C-2CB8BCBA904F}">
      <dsp:nvSpPr>
        <dsp:cNvPr id="0" name=""/>
        <dsp:cNvSpPr/>
      </dsp:nvSpPr>
      <dsp:spPr>
        <a:xfrm>
          <a:off x="0" y="2768070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solidFill>
                <a:schemeClr val="accent4">
                  <a:lumMod val="50000"/>
                </a:schemeClr>
              </a:solidFill>
            </a:rPr>
            <a:t>🎯 Designed to support awareness of Farnham as a destination</a:t>
          </a:r>
          <a:endParaRPr lang="en-US" sz="2400" b="1" kern="1200" dirty="0">
            <a:solidFill>
              <a:schemeClr val="accent4">
                <a:lumMod val="50000"/>
              </a:schemeClr>
            </a:solidFill>
          </a:endParaRPr>
        </a:p>
      </dsp:txBody>
      <dsp:txXfrm>
        <a:off x="0" y="2768070"/>
        <a:ext cx="6900512" cy="921789"/>
      </dsp:txXfrm>
    </dsp:sp>
    <dsp:sp modelId="{6154149C-A963-7742-B3AA-369EF6CB89F4}">
      <dsp:nvSpPr>
        <dsp:cNvPr id="0" name=""/>
        <dsp:cNvSpPr/>
      </dsp:nvSpPr>
      <dsp:spPr>
        <a:xfrm>
          <a:off x="0" y="3689859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683278-BDDD-BE4F-A578-54F66574C638}">
      <dsp:nvSpPr>
        <dsp:cNvPr id="0" name=""/>
        <dsp:cNvSpPr/>
      </dsp:nvSpPr>
      <dsp:spPr>
        <a:xfrm>
          <a:off x="0" y="3689859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solidFill>
                <a:schemeClr val="accent4">
                  <a:lumMod val="50000"/>
                </a:schemeClr>
              </a:solidFill>
            </a:rPr>
            <a:t>📢 Provides a consistent and recognisable message across campaign activity</a:t>
          </a:r>
          <a:endParaRPr lang="en-US" sz="2400" b="1" kern="1200" dirty="0">
            <a:solidFill>
              <a:schemeClr val="accent4">
                <a:lumMod val="50000"/>
              </a:schemeClr>
            </a:solidFill>
          </a:endParaRPr>
        </a:p>
      </dsp:txBody>
      <dsp:txXfrm>
        <a:off x="0" y="3689859"/>
        <a:ext cx="6900512" cy="921789"/>
      </dsp:txXfrm>
    </dsp:sp>
    <dsp:sp modelId="{384AA991-59B4-E446-A5A7-C74DB133467A}">
      <dsp:nvSpPr>
        <dsp:cNvPr id="0" name=""/>
        <dsp:cNvSpPr/>
      </dsp:nvSpPr>
      <dsp:spPr>
        <a:xfrm>
          <a:off x="0" y="4611648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A03CFF-9244-8F45-9254-BAFEF75A4B7A}">
      <dsp:nvSpPr>
        <dsp:cNvPr id="0" name=""/>
        <dsp:cNvSpPr/>
      </dsp:nvSpPr>
      <dsp:spPr>
        <a:xfrm>
          <a:off x="0" y="4611648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solidFill>
                <a:schemeClr val="accent4">
                  <a:lumMod val="50000"/>
                </a:schemeClr>
              </a:solidFill>
            </a:rPr>
            <a:t>🌟 Supporting the promotion of Farnham, its businesses and visitor offer</a:t>
          </a:r>
          <a:endParaRPr lang="en-US" sz="2400" b="1" kern="1200" dirty="0">
            <a:solidFill>
              <a:schemeClr val="accent4">
                <a:lumMod val="50000"/>
              </a:schemeClr>
            </a:solidFill>
          </a:endParaRPr>
        </a:p>
      </dsp:txBody>
      <dsp:txXfrm>
        <a:off x="0" y="4611648"/>
        <a:ext cx="6900512" cy="92178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486128-4E04-2B4F-8503-8D4874E46EE0}">
      <dsp:nvSpPr>
        <dsp:cNvPr id="0" name=""/>
        <dsp:cNvSpPr/>
      </dsp:nvSpPr>
      <dsp:spPr>
        <a:xfrm>
          <a:off x="4906" y="929274"/>
          <a:ext cx="2145286" cy="128717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2000" b="1" i="0" u="none" kern="1200" dirty="0">
              <a:solidFill>
                <a:schemeClr val="bg1"/>
              </a:solidFill>
            </a:rPr>
            <a:t>57,608 content views</a:t>
          </a:r>
        </a:p>
      </dsp:txBody>
      <dsp:txXfrm>
        <a:off x="42606" y="966974"/>
        <a:ext cx="2069886" cy="1211772"/>
      </dsp:txXfrm>
    </dsp:sp>
    <dsp:sp modelId="{79EE9442-16C4-8F4F-AD5E-DBEC64F24099}">
      <dsp:nvSpPr>
        <dsp:cNvPr id="0" name=""/>
        <dsp:cNvSpPr/>
      </dsp:nvSpPr>
      <dsp:spPr>
        <a:xfrm>
          <a:off x="2338978" y="1306844"/>
          <a:ext cx="454800" cy="5320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200" kern="1200" dirty="0"/>
        </a:p>
      </dsp:txBody>
      <dsp:txXfrm>
        <a:off x="2338978" y="1413250"/>
        <a:ext cx="318360" cy="319219"/>
      </dsp:txXfrm>
    </dsp:sp>
    <dsp:sp modelId="{152A92EB-67D8-2F4D-9E85-0BB0BF1CE182}">
      <dsp:nvSpPr>
        <dsp:cNvPr id="0" name=""/>
        <dsp:cNvSpPr/>
      </dsp:nvSpPr>
      <dsp:spPr>
        <a:xfrm>
          <a:off x="3008308" y="929274"/>
          <a:ext cx="2145286" cy="1287172"/>
        </a:xfrm>
        <a:prstGeom prst="roundRect">
          <a:avLst>
            <a:gd name="adj" fmla="val 10000"/>
          </a:avLst>
        </a:prstGeom>
        <a:solidFill>
          <a:schemeClr val="accent5">
            <a:hueOff val="-2451530"/>
            <a:satOff val="3283"/>
            <a:lumOff val="224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2000" b="1" i="0" u="none" kern="1200" dirty="0">
              <a:solidFill>
                <a:schemeClr val="bg1"/>
              </a:solidFill>
            </a:rPr>
            <a:t>5,625 accounts reached</a:t>
          </a:r>
        </a:p>
      </dsp:txBody>
      <dsp:txXfrm>
        <a:off x="3046008" y="966974"/>
        <a:ext cx="2069886" cy="1211772"/>
      </dsp:txXfrm>
    </dsp:sp>
    <dsp:sp modelId="{B35B3F4C-A27B-6447-991A-61117C5AEE8C}">
      <dsp:nvSpPr>
        <dsp:cNvPr id="0" name=""/>
        <dsp:cNvSpPr/>
      </dsp:nvSpPr>
      <dsp:spPr>
        <a:xfrm>
          <a:off x="5342380" y="1306844"/>
          <a:ext cx="454800" cy="5320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2860119"/>
            <a:satOff val="3830"/>
            <a:lumOff val="261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200" kern="1200" dirty="0"/>
        </a:p>
      </dsp:txBody>
      <dsp:txXfrm>
        <a:off x="5342380" y="1413250"/>
        <a:ext cx="318360" cy="319219"/>
      </dsp:txXfrm>
    </dsp:sp>
    <dsp:sp modelId="{462460C3-F3CE-2F44-860C-1D0C5B2AAF9E}">
      <dsp:nvSpPr>
        <dsp:cNvPr id="0" name=""/>
        <dsp:cNvSpPr/>
      </dsp:nvSpPr>
      <dsp:spPr>
        <a:xfrm>
          <a:off x="6011709" y="929274"/>
          <a:ext cx="2145286" cy="1287172"/>
        </a:xfrm>
        <a:prstGeom prst="roundRect">
          <a:avLst>
            <a:gd name="adj" fmla="val 10000"/>
          </a:avLst>
        </a:prstGeom>
        <a:solidFill>
          <a:schemeClr val="accent5">
            <a:hueOff val="-4903061"/>
            <a:satOff val="6567"/>
            <a:lumOff val="448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2000" b="1" i="0" u="none" kern="1200" dirty="0">
              <a:solidFill>
                <a:schemeClr val="bg1"/>
              </a:solidFill>
            </a:rPr>
            <a:t>1,409 content interactions 172 new followers gained</a:t>
          </a:r>
        </a:p>
      </dsp:txBody>
      <dsp:txXfrm>
        <a:off x="6049409" y="966974"/>
        <a:ext cx="2069886" cy="1211772"/>
      </dsp:txXfrm>
    </dsp:sp>
    <dsp:sp modelId="{5B705904-39ED-2646-8313-53B23CC8198D}">
      <dsp:nvSpPr>
        <dsp:cNvPr id="0" name=""/>
        <dsp:cNvSpPr/>
      </dsp:nvSpPr>
      <dsp:spPr>
        <a:xfrm>
          <a:off x="8345781" y="1306844"/>
          <a:ext cx="454800" cy="5320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5720238"/>
            <a:satOff val="7661"/>
            <a:lumOff val="522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200" kern="1200" dirty="0"/>
        </a:p>
      </dsp:txBody>
      <dsp:txXfrm>
        <a:off x="8345781" y="1413250"/>
        <a:ext cx="318360" cy="319219"/>
      </dsp:txXfrm>
    </dsp:sp>
    <dsp:sp modelId="{4023636B-C541-2F4B-99F7-EEA89A984D93}">
      <dsp:nvSpPr>
        <dsp:cNvPr id="0" name=""/>
        <dsp:cNvSpPr/>
      </dsp:nvSpPr>
      <dsp:spPr>
        <a:xfrm>
          <a:off x="9015111" y="929274"/>
          <a:ext cx="2145286" cy="1287172"/>
        </a:xfrm>
        <a:prstGeom prst="roundRect">
          <a:avLst>
            <a:gd name="adj" fmla="val 10000"/>
          </a:avLst>
        </a:prstGeom>
        <a:solidFill>
          <a:schemeClr val="accent5">
            <a:hueOff val="-7354591"/>
            <a:satOff val="9850"/>
            <a:lumOff val="672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2000" b="1" i="0" u="none" kern="1200" dirty="0">
              <a:solidFill>
                <a:schemeClr val="bg1"/>
              </a:solidFill>
            </a:rPr>
            <a:t>Top performing reel</a:t>
          </a:r>
        </a:p>
      </dsp:txBody>
      <dsp:txXfrm>
        <a:off x="9052811" y="966974"/>
        <a:ext cx="2069886" cy="1211772"/>
      </dsp:txXfrm>
    </dsp:sp>
    <dsp:sp modelId="{FA4063FD-84A0-774C-A1F3-C13D22BF4EB1}">
      <dsp:nvSpPr>
        <dsp:cNvPr id="0" name=""/>
        <dsp:cNvSpPr/>
      </dsp:nvSpPr>
      <dsp:spPr>
        <a:xfrm rot="5400000">
          <a:off x="9860354" y="2366616"/>
          <a:ext cx="454800" cy="5320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8580356"/>
            <a:satOff val="11491"/>
            <a:lumOff val="784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200" kern="1200" dirty="0"/>
        </a:p>
      </dsp:txBody>
      <dsp:txXfrm rot="-5400000">
        <a:off x="9928145" y="2405231"/>
        <a:ext cx="319219" cy="318360"/>
      </dsp:txXfrm>
    </dsp:sp>
    <dsp:sp modelId="{959531DC-3318-E74E-8B4B-6E0EBCD99259}">
      <dsp:nvSpPr>
        <dsp:cNvPr id="0" name=""/>
        <dsp:cNvSpPr/>
      </dsp:nvSpPr>
      <dsp:spPr>
        <a:xfrm>
          <a:off x="9015111" y="3074561"/>
          <a:ext cx="2145286" cy="1287172"/>
        </a:xfrm>
        <a:prstGeom prst="roundRect">
          <a:avLst>
            <a:gd name="adj" fmla="val 10000"/>
          </a:avLst>
        </a:prstGeom>
        <a:solidFill>
          <a:schemeClr val="accent5">
            <a:hueOff val="-9806122"/>
            <a:satOff val="13133"/>
            <a:lumOff val="896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2000" b="1" i="0" u="none" kern="1200" dirty="0">
              <a:solidFill>
                <a:schemeClr val="bg1"/>
              </a:solidFill>
            </a:rPr>
            <a:t>Pretty Little Farnham collaboration, 21,700 views</a:t>
          </a:r>
        </a:p>
      </dsp:txBody>
      <dsp:txXfrm>
        <a:off x="9052811" y="3112261"/>
        <a:ext cx="2069886" cy="1211772"/>
      </dsp:txXfrm>
    </dsp:sp>
    <dsp:sp modelId="{E35CBD7A-DAC4-0E44-B6AA-9D5E34446225}">
      <dsp:nvSpPr>
        <dsp:cNvPr id="0" name=""/>
        <dsp:cNvSpPr/>
      </dsp:nvSpPr>
      <dsp:spPr>
        <a:xfrm rot="10800000">
          <a:off x="8371525" y="3452131"/>
          <a:ext cx="454800" cy="5320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11440475"/>
            <a:satOff val="15322"/>
            <a:lumOff val="1045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200" kern="1200" dirty="0"/>
        </a:p>
      </dsp:txBody>
      <dsp:txXfrm rot="10800000">
        <a:off x="8507965" y="3558537"/>
        <a:ext cx="318360" cy="319219"/>
      </dsp:txXfrm>
    </dsp:sp>
    <dsp:sp modelId="{3FA1BF52-D32F-6D49-BC0B-CC7C21B88EC6}">
      <dsp:nvSpPr>
        <dsp:cNvPr id="0" name=""/>
        <dsp:cNvSpPr/>
      </dsp:nvSpPr>
      <dsp:spPr>
        <a:xfrm>
          <a:off x="6011709" y="3074561"/>
          <a:ext cx="2145286" cy="1287172"/>
        </a:xfrm>
        <a:prstGeom prst="roundRect">
          <a:avLst>
            <a:gd name="adj" fmla="val 10000"/>
          </a:avLst>
        </a:prstGeom>
        <a:solidFill>
          <a:schemeClr val="accent5">
            <a:hueOff val="-12257652"/>
            <a:satOff val="16416"/>
            <a:lumOff val="1120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2000" b="1" i="0" u="none" kern="1200" dirty="0">
              <a:solidFill>
                <a:schemeClr val="bg1"/>
              </a:solidFill>
            </a:rPr>
            <a:t>Most viewed posts</a:t>
          </a:r>
        </a:p>
      </dsp:txBody>
      <dsp:txXfrm>
        <a:off x="6049409" y="3112261"/>
        <a:ext cx="2069886" cy="1211772"/>
      </dsp:txXfrm>
    </dsp:sp>
    <dsp:sp modelId="{22D2F894-76E8-664E-8103-0BCA10E8AF0E}">
      <dsp:nvSpPr>
        <dsp:cNvPr id="0" name=""/>
        <dsp:cNvSpPr/>
      </dsp:nvSpPr>
      <dsp:spPr>
        <a:xfrm rot="10800000">
          <a:off x="5368123" y="3452131"/>
          <a:ext cx="454800" cy="5320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14300593"/>
            <a:satOff val="19152"/>
            <a:lumOff val="1307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200" kern="1200" dirty="0"/>
        </a:p>
      </dsp:txBody>
      <dsp:txXfrm rot="10800000">
        <a:off x="5504563" y="3558537"/>
        <a:ext cx="318360" cy="319219"/>
      </dsp:txXfrm>
    </dsp:sp>
    <dsp:sp modelId="{9AD8DDF5-1399-4840-A95D-F46ACB0DC3C2}">
      <dsp:nvSpPr>
        <dsp:cNvPr id="0" name=""/>
        <dsp:cNvSpPr/>
      </dsp:nvSpPr>
      <dsp:spPr>
        <a:xfrm>
          <a:off x="3008308" y="3074561"/>
          <a:ext cx="2145286" cy="1287172"/>
        </a:xfrm>
        <a:prstGeom prst="roundRect">
          <a:avLst>
            <a:gd name="adj" fmla="val 10000"/>
          </a:avLst>
        </a:prstGeom>
        <a:solidFill>
          <a:schemeClr val="accent5">
            <a:hueOff val="-14709182"/>
            <a:satOff val="19700"/>
            <a:lumOff val="1344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2000" b="1" i="0" u="none" kern="1200" dirty="0">
              <a:solidFill>
                <a:schemeClr val="bg1"/>
              </a:solidFill>
            </a:rPr>
            <a:t>Xmas Installation 7.9k views Nutcracker Trail 4.1k views</a:t>
          </a:r>
          <a:br>
            <a:rPr lang="en-GB" sz="2000" b="1" i="0" u="none" kern="1200" dirty="0">
              <a:solidFill>
                <a:schemeClr val="bg1"/>
              </a:solidFill>
            </a:rPr>
          </a:br>
          <a:endParaRPr lang="en-GB" sz="2000" b="1" i="0" u="none" kern="1200" dirty="0">
            <a:solidFill>
              <a:schemeClr val="bg1"/>
            </a:solidFill>
          </a:endParaRPr>
        </a:p>
      </dsp:txBody>
      <dsp:txXfrm>
        <a:off x="3046008" y="3112261"/>
        <a:ext cx="2069886" cy="1211772"/>
      </dsp:txXfrm>
    </dsp:sp>
    <dsp:sp modelId="{8565A895-A2B6-0F43-AB9E-6D5B5F02D488}">
      <dsp:nvSpPr>
        <dsp:cNvPr id="0" name=""/>
        <dsp:cNvSpPr/>
      </dsp:nvSpPr>
      <dsp:spPr>
        <a:xfrm rot="10800000">
          <a:off x="2364722" y="3452131"/>
          <a:ext cx="454800" cy="5320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17160712"/>
            <a:satOff val="22983"/>
            <a:lumOff val="1568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200" kern="1200" dirty="0"/>
        </a:p>
      </dsp:txBody>
      <dsp:txXfrm rot="10800000">
        <a:off x="2501162" y="3558537"/>
        <a:ext cx="318360" cy="319219"/>
      </dsp:txXfrm>
    </dsp:sp>
    <dsp:sp modelId="{7010F58B-3E76-6F45-9390-D4E7AB5C2984}">
      <dsp:nvSpPr>
        <dsp:cNvPr id="0" name=""/>
        <dsp:cNvSpPr/>
      </dsp:nvSpPr>
      <dsp:spPr>
        <a:xfrm>
          <a:off x="4906" y="3074561"/>
          <a:ext cx="2145286" cy="1287172"/>
        </a:xfrm>
        <a:prstGeom prst="roundRect">
          <a:avLst>
            <a:gd name="adj" fmla="val 10000"/>
          </a:avLst>
        </a:prstGeom>
        <a:solidFill>
          <a:schemeClr val="accent5">
            <a:hueOff val="-17160712"/>
            <a:satOff val="22983"/>
            <a:lumOff val="1568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2000" b="1" i="0" u="none" kern="1200" dirty="0">
              <a:solidFill>
                <a:schemeClr val="bg1"/>
              </a:solidFill>
            </a:rPr>
            <a:t>Celebrating the Rangers 2.7k views</a:t>
          </a:r>
        </a:p>
      </dsp:txBody>
      <dsp:txXfrm>
        <a:off x="42606" y="3112261"/>
        <a:ext cx="2069886" cy="1211772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D502E3-1D19-8846-B87D-3D35E9C7A12D}">
      <dsp:nvSpPr>
        <dsp:cNvPr id="0" name=""/>
        <dsp:cNvSpPr/>
      </dsp:nvSpPr>
      <dsp:spPr>
        <a:xfrm>
          <a:off x="0" y="2317"/>
          <a:ext cx="7179506" cy="1174423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E5558B-BB49-8C48-A6ED-8F8847BA01B7}">
      <dsp:nvSpPr>
        <dsp:cNvPr id="0" name=""/>
        <dsp:cNvSpPr/>
      </dsp:nvSpPr>
      <dsp:spPr>
        <a:xfrm>
          <a:off x="355263" y="266562"/>
          <a:ext cx="645933" cy="645933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E362BA-52D7-E24A-BC05-EDBD6CDB413B}">
      <dsp:nvSpPr>
        <dsp:cNvPr id="0" name=""/>
        <dsp:cNvSpPr/>
      </dsp:nvSpPr>
      <dsp:spPr>
        <a:xfrm>
          <a:off x="1356459" y="2317"/>
          <a:ext cx="5823046" cy="11744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293" tIns="124293" rIns="124293" bIns="124293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i="0" u="none" kern="1200" dirty="0">
              <a:solidFill>
                <a:srgbClr val="002060"/>
              </a:solidFill>
            </a:rPr>
            <a:t>Increased awareness &amp; visibility for Farnham businesses</a:t>
          </a:r>
        </a:p>
      </dsp:txBody>
      <dsp:txXfrm>
        <a:off x="1356459" y="2317"/>
        <a:ext cx="5823046" cy="1174423"/>
      </dsp:txXfrm>
    </dsp:sp>
    <dsp:sp modelId="{A0288141-A0C2-E34B-ACB5-C0B13AAF8CC4}">
      <dsp:nvSpPr>
        <dsp:cNvPr id="0" name=""/>
        <dsp:cNvSpPr/>
      </dsp:nvSpPr>
      <dsp:spPr>
        <a:xfrm>
          <a:off x="0" y="1470347"/>
          <a:ext cx="7179506" cy="1174423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06D3DA-79A8-B845-9C65-473A1D14EB29}">
      <dsp:nvSpPr>
        <dsp:cNvPr id="0" name=""/>
        <dsp:cNvSpPr/>
      </dsp:nvSpPr>
      <dsp:spPr>
        <a:xfrm>
          <a:off x="355263" y="1734592"/>
          <a:ext cx="645933" cy="645933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553DC4-EF0D-7849-AE01-03BF981528AD}">
      <dsp:nvSpPr>
        <dsp:cNvPr id="0" name=""/>
        <dsp:cNvSpPr/>
      </dsp:nvSpPr>
      <dsp:spPr>
        <a:xfrm>
          <a:off x="1356459" y="1470347"/>
          <a:ext cx="5823046" cy="11744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293" tIns="124293" rIns="124293" bIns="124293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i="0" u="none" kern="1200" dirty="0">
              <a:solidFill>
                <a:srgbClr val="002060"/>
              </a:solidFill>
            </a:rPr>
            <a:t>Enhanced destination marketing for Farnham</a:t>
          </a:r>
        </a:p>
      </dsp:txBody>
      <dsp:txXfrm>
        <a:off x="1356459" y="1470347"/>
        <a:ext cx="5823046" cy="1174423"/>
      </dsp:txXfrm>
    </dsp:sp>
    <dsp:sp modelId="{FF1D7A0A-0B0F-F446-8E04-452C0185185D}">
      <dsp:nvSpPr>
        <dsp:cNvPr id="0" name=""/>
        <dsp:cNvSpPr/>
      </dsp:nvSpPr>
      <dsp:spPr>
        <a:xfrm>
          <a:off x="0" y="2938376"/>
          <a:ext cx="7179506" cy="1174423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58B934-BF42-1A41-BD0C-1EAF72FAD400}">
      <dsp:nvSpPr>
        <dsp:cNvPr id="0" name=""/>
        <dsp:cNvSpPr/>
      </dsp:nvSpPr>
      <dsp:spPr>
        <a:xfrm>
          <a:off x="355263" y="3202622"/>
          <a:ext cx="645933" cy="645933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1E6A49-0F3C-5F41-90C2-A2EAF983B78B}">
      <dsp:nvSpPr>
        <dsp:cNvPr id="0" name=""/>
        <dsp:cNvSpPr/>
      </dsp:nvSpPr>
      <dsp:spPr>
        <a:xfrm>
          <a:off x="1356459" y="2938376"/>
          <a:ext cx="5823046" cy="11744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293" tIns="124293" rIns="124293" bIns="124293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i="0" u="none" kern="1200" dirty="0">
              <a:solidFill>
                <a:srgbClr val="002060"/>
              </a:solidFill>
            </a:rPr>
            <a:t>Significant growth in audience reach and engagement</a:t>
          </a:r>
        </a:p>
      </dsp:txBody>
      <dsp:txXfrm>
        <a:off x="1356459" y="2938376"/>
        <a:ext cx="5823046" cy="1174423"/>
      </dsp:txXfrm>
    </dsp:sp>
    <dsp:sp modelId="{308CF4E1-5720-0249-A4AD-5FB7FF1414EC}">
      <dsp:nvSpPr>
        <dsp:cNvPr id="0" name=""/>
        <dsp:cNvSpPr/>
      </dsp:nvSpPr>
      <dsp:spPr>
        <a:xfrm>
          <a:off x="0" y="4406406"/>
          <a:ext cx="7179506" cy="1174423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F9F7FA-5327-9B4C-807B-4169A412E12F}">
      <dsp:nvSpPr>
        <dsp:cNvPr id="0" name=""/>
        <dsp:cNvSpPr/>
      </dsp:nvSpPr>
      <dsp:spPr>
        <a:xfrm>
          <a:off x="355263" y="4670652"/>
          <a:ext cx="645933" cy="645933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72DCDD-844D-A340-9E63-D594B654CAEC}">
      <dsp:nvSpPr>
        <dsp:cNvPr id="0" name=""/>
        <dsp:cNvSpPr/>
      </dsp:nvSpPr>
      <dsp:spPr>
        <a:xfrm>
          <a:off x="1356459" y="4406406"/>
          <a:ext cx="5823046" cy="11744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293" tIns="124293" rIns="124293" bIns="124293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i="0" u="none" kern="1200" dirty="0">
              <a:solidFill>
                <a:srgbClr val="002060"/>
              </a:solidFill>
            </a:rPr>
            <a:t>Successful </a:t>
          </a:r>
          <a:r>
            <a:rPr lang="en-GB" sz="2200" b="1" i="0" u="none" kern="1200" dirty="0">
              <a:solidFill>
                <a:srgbClr val="002060"/>
              </a:solidFill>
            </a:rPr>
            <a:t>partnership activity with Pretty Little Farnham</a:t>
          </a:r>
        </a:p>
      </dsp:txBody>
      <dsp:txXfrm>
        <a:off x="1356459" y="4406406"/>
        <a:ext cx="5823046" cy="1174423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B2A1E4-8B5E-F04D-8B39-7A7958583F8A}">
      <dsp:nvSpPr>
        <dsp:cNvPr id="0" name=""/>
        <dsp:cNvSpPr/>
      </dsp:nvSpPr>
      <dsp:spPr>
        <a:xfrm>
          <a:off x="2908105" y="1007077"/>
          <a:ext cx="63690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36904" y="4572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 dirty="0"/>
        </a:p>
      </dsp:txBody>
      <dsp:txXfrm>
        <a:off x="3209870" y="1049459"/>
        <a:ext cx="33375" cy="6675"/>
      </dsp:txXfrm>
    </dsp:sp>
    <dsp:sp modelId="{0D30E826-9F4E-BF4E-AB7F-5912C3451AA3}">
      <dsp:nvSpPr>
        <dsp:cNvPr id="0" name=""/>
        <dsp:cNvSpPr/>
      </dsp:nvSpPr>
      <dsp:spPr>
        <a:xfrm>
          <a:off x="7709" y="182138"/>
          <a:ext cx="2902195" cy="1741317"/>
        </a:xfrm>
        <a:prstGeom prst="rect">
          <a:avLst/>
        </a:prstGeom>
        <a:solidFill>
          <a:srgbClr val="B2A3F7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10" tIns="149274" rIns="142210" bIns="14927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i="0" u="none" kern="1200" dirty="0"/>
            <a:t>382,785 visits recorded in April 2026</a:t>
          </a:r>
        </a:p>
      </dsp:txBody>
      <dsp:txXfrm>
        <a:off x="7709" y="182138"/>
        <a:ext cx="2902195" cy="1741317"/>
      </dsp:txXfrm>
    </dsp:sp>
    <dsp:sp modelId="{248AC8CC-C1F2-2B4D-9363-3BCD89342F91}">
      <dsp:nvSpPr>
        <dsp:cNvPr id="0" name=""/>
        <dsp:cNvSpPr/>
      </dsp:nvSpPr>
      <dsp:spPr>
        <a:xfrm>
          <a:off x="6477805" y="1007077"/>
          <a:ext cx="63690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36904" y="4572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 dirty="0"/>
        </a:p>
      </dsp:txBody>
      <dsp:txXfrm>
        <a:off x="6779570" y="1049459"/>
        <a:ext cx="33375" cy="6675"/>
      </dsp:txXfrm>
    </dsp:sp>
    <dsp:sp modelId="{09B956E7-AE51-D941-B2D0-CA4E7D82B2C0}">
      <dsp:nvSpPr>
        <dsp:cNvPr id="0" name=""/>
        <dsp:cNvSpPr/>
      </dsp:nvSpPr>
      <dsp:spPr>
        <a:xfrm>
          <a:off x="3577410" y="182138"/>
          <a:ext cx="2902195" cy="1741317"/>
        </a:xfrm>
        <a:prstGeom prst="rect">
          <a:avLst/>
        </a:prstGeom>
        <a:solidFill>
          <a:srgbClr val="66A3FF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10" tIns="149274" rIns="142210" bIns="14927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i="0" u="none" kern="1200" dirty="0"/>
            <a:t>53-minute average dwell time (+32.5% year-on-year)</a:t>
          </a:r>
        </a:p>
      </dsp:txBody>
      <dsp:txXfrm>
        <a:off x="3577410" y="182138"/>
        <a:ext cx="2902195" cy="1741317"/>
      </dsp:txXfrm>
    </dsp:sp>
    <dsp:sp modelId="{8581DCCF-2128-7442-A7DB-C6F703D66F65}">
      <dsp:nvSpPr>
        <dsp:cNvPr id="0" name=""/>
        <dsp:cNvSpPr/>
      </dsp:nvSpPr>
      <dsp:spPr>
        <a:xfrm>
          <a:off x="1458807" y="1921656"/>
          <a:ext cx="7139401" cy="636904"/>
        </a:xfrm>
        <a:custGeom>
          <a:avLst/>
          <a:gdLst/>
          <a:ahLst/>
          <a:cxnLst/>
          <a:rect l="0" t="0" r="0" b="0"/>
          <a:pathLst>
            <a:path>
              <a:moveTo>
                <a:pt x="7139401" y="0"/>
              </a:moveTo>
              <a:lnTo>
                <a:pt x="7139401" y="335552"/>
              </a:lnTo>
              <a:lnTo>
                <a:pt x="0" y="335552"/>
              </a:lnTo>
              <a:lnTo>
                <a:pt x="0" y="636904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 dirty="0"/>
        </a:p>
      </dsp:txBody>
      <dsp:txXfrm>
        <a:off x="4849244" y="2236770"/>
        <a:ext cx="358526" cy="6675"/>
      </dsp:txXfrm>
    </dsp:sp>
    <dsp:sp modelId="{A24911D5-0CB9-B94B-8A40-D95C9F1FD425}">
      <dsp:nvSpPr>
        <dsp:cNvPr id="0" name=""/>
        <dsp:cNvSpPr/>
      </dsp:nvSpPr>
      <dsp:spPr>
        <a:xfrm>
          <a:off x="7147110" y="182138"/>
          <a:ext cx="2902195" cy="1741317"/>
        </a:xfrm>
        <a:prstGeom prst="rect">
          <a:avLst/>
        </a:prstGeom>
        <a:solidFill>
          <a:srgbClr val="34C4FE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10" tIns="149274" rIns="142210" bIns="14927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i="0" u="none" kern="1200" dirty="0"/>
            <a:t>10% increase in visitors travelling 10–25 miles</a:t>
          </a:r>
        </a:p>
      </dsp:txBody>
      <dsp:txXfrm>
        <a:off x="7147110" y="182138"/>
        <a:ext cx="2902195" cy="1741317"/>
      </dsp:txXfrm>
    </dsp:sp>
    <dsp:sp modelId="{96EBAE49-6E55-304A-BDB4-8748498EF3B2}">
      <dsp:nvSpPr>
        <dsp:cNvPr id="0" name=""/>
        <dsp:cNvSpPr/>
      </dsp:nvSpPr>
      <dsp:spPr>
        <a:xfrm>
          <a:off x="2908105" y="3415899"/>
          <a:ext cx="63690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36904" y="4572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 dirty="0"/>
        </a:p>
      </dsp:txBody>
      <dsp:txXfrm>
        <a:off x="3209870" y="3458282"/>
        <a:ext cx="33375" cy="6675"/>
      </dsp:txXfrm>
    </dsp:sp>
    <dsp:sp modelId="{A63E456F-E7CE-B04A-928D-8BC2364789D1}">
      <dsp:nvSpPr>
        <dsp:cNvPr id="0" name=""/>
        <dsp:cNvSpPr/>
      </dsp:nvSpPr>
      <dsp:spPr>
        <a:xfrm>
          <a:off x="7709" y="2590960"/>
          <a:ext cx="2902195" cy="1741317"/>
        </a:xfrm>
        <a:prstGeom prst="rect">
          <a:avLst/>
        </a:prstGeom>
        <a:solidFill>
          <a:srgbClr val="ECAB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10" tIns="149274" rIns="142210" bIns="14927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i="0" u="none" kern="1200" dirty="0"/>
            <a:t>20.1% increase in visitors travelling 25–50 miles</a:t>
          </a:r>
        </a:p>
      </dsp:txBody>
      <dsp:txXfrm>
        <a:off x="7709" y="2590960"/>
        <a:ext cx="2902195" cy="1741317"/>
      </dsp:txXfrm>
    </dsp:sp>
    <dsp:sp modelId="{593D8B6E-50B1-574D-AB15-AE96D33864E6}">
      <dsp:nvSpPr>
        <dsp:cNvPr id="0" name=""/>
        <dsp:cNvSpPr/>
      </dsp:nvSpPr>
      <dsp:spPr>
        <a:xfrm>
          <a:off x="6477805" y="3415899"/>
          <a:ext cx="63690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36904" y="4572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 dirty="0"/>
        </a:p>
      </dsp:txBody>
      <dsp:txXfrm>
        <a:off x="6779570" y="3458282"/>
        <a:ext cx="33375" cy="6675"/>
      </dsp:txXfrm>
    </dsp:sp>
    <dsp:sp modelId="{BA900CF1-7441-B545-9995-365C55227A60}">
      <dsp:nvSpPr>
        <dsp:cNvPr id="0" name=""/>
        <dsp:cNvSpPr/>
      </dsp:nvSpPr>
      <dsp:spPr>
        <a:xfrm>
          <a:off x="3577410" y="2590960"/>
          <a:ext cx="2902195" cy="174131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10" tIns="149274" rIns="142210" bIns="14927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i="0" u="none" kern="1200" dirty="0"/>
            <a:t>Visitors are spending longer in Farnham</a:t>
          </a:r>
        </a:p>
      </dsp:txBody>
      <dsp:txXfrm>
        <a:off x="3577410" y="2590960"/>
        <a:ext cx="2902195" cy="1741317"/>
      </dsp:txXfrm>
    </dsp:sp>
    <dsp:sp modelId="{0788171D-ABAE-3647-ADB6-D0EFD1564B44}">
      <dsp:nvSpPr>
        <dsp:cNvPr id="0" name=""/>
        <dsp:cNvSpPr/>
      </dsp:nvSpPr>
      <dsp:spPr>
        <a:xfrm>
          <a:off x="7147110" y="2590960"/>
          <a:ext cx="2902195" cy="1741317"/>
        </a:xfrm>
        <a:prstGeom prst="rect">
          <a:avLst/>
        </a:prstGeom>
        <a:solidFill>
          <a:srgbClr val="FE755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10" tIns="149274" rIns="142210" bIns="14927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i="0" u="none" kern="1200" dirty="0"/>
            <a:t>The town is attracting people from a wider catchment area</a:t>
          </a:r>
        </a:p>
      </dsp:txBody>
      <dsp:txXfrm>
        <a:off x="7147110" y="2590960"/>
        <a:ext cx="2902195" cy="1741317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BAFB82-3FBD-7642-B53E-3FC20F019076}">
      <dsp:nvSpPr>
        <dsp:cNvPr id="0" name=""/>
        <dsp:cNvSpPr/>
      </dsp:nvSpPr>
      <dsp:spPr>
        <a:xfrm>
          <a:off x="0" y="2703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D2655B-4E46-0E45-9E46-418C0C70DBAB}">
      <dsp:nvSpPr>
        <dsp:cNvPr id="0" name=""/>
        <dsp:cNvSpPr/>
      </dsp:nvSpPr>
      <dsp:spPr>
        <a:xfrm>
          <a:off x="0" y="2703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 dirty="0"/>
            <a:t>Town Ranger service across the BID area</a:t>
          </a:r>
        </a:p>
      </dsp:txBody>
      <dsp:txXfrm>
        <a:off x="0" y="2703"/>
        <a:ext cx="6900512" cy="921789"/>
      </dsp:txXfrm>
    </dsp:sp>
    <dsp:sp modelId="{AFEB140B-795A-5C4B-AA6E-A376ABC58B7A}">
      <dsp:nvSpPr>
        <dsp:cNvPr id="0" name=""/>
        <dsp:cNvSpPr/>
      </dsp:nvSpPr>
      <dsp:spPr>
        <a:xfrm>
          <a:off x="0" y="924492"/>
          <a:ext cx="6900512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0B31D9-55FE-B949-9DBC-0BB2F1C204D9}">
      <dsp:nvSpPr>
        <dsp:cNvPr id="0" name=""/>
        <dsp:cNvSpPr/>
      </dsp:nvSpPr>
      <dsp:spPr>
        <a:xfrm>
          <a:off x="0" y="924492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i="0" u="none" kern="1200" dirty="0"/>
            <a:t>Visible on-street presence supporting businesses and visitors</a:t>
          </a:r>
          <a:endParaRPr lang="en-GB" sz="2800" b="1" kern="1200" dirty="0"/>
        </a:p>
      </dsp:txBody>
      <dsp:txXfrm>
        <a:off x="0" y="924492"/>
        <a:ext cx="6900512" cy="921789"/>
      </dsp:txXfrm>
    </dsp:sp>
    <dsp:sp modelId="{A7171752-A795-1A4D-93A3-4C72CED965E0}">
      <dsp:nvSpPr>
        <dsp:cNvPr id="0" name=""/>
        <dsp:cNvSpPr/>
      </dsp:nvSpPr>
      <dsp:spPr>
        <a:xfrm>
          <a:off x="0" y="1846281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626BBE-6C27-3840-AC10-66BFB1C2633C}">
      <dsp:nvSpPr>
        <dsp:cNvPr id="0" name=""/>
        <dsp:cNvSpPr/>
      </dsp:nvSpPr>
      <dsp:spPr>
        <a:xfrm>
          <a:off x="0" y="1846281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i="0" u="none" kern="1200" dirty="0"/>
            <a:t>Partnership working with Surrey Police, local authorities, and partners</a:t>
          </a:r>
          <a:endParaRPr lang="en-GB" sz="2800" b="1" kern="1200" dirty="0"/>
        </a:p>
      </dsp:txBody>
      <dsp:txXfrm>
        <a:off x="0" y="1846281"/>
        <a:ext cx="6900512" cy="921789"/>
      </dsp:txXfrm>
    </dsp:sp>
    <dsp:sp modelId="{0730C751-504E-3B47-8F18-FC27591793A8}">
      <dsp:nvSpPr>
        <dsp:cNvPr id="0" name=""/>
        <dsp:cNvSpPr/>
      </dsp:nvSpPr>
      <dsp:spPr>
        <a:xfrm>
          <a:off x="0" y="2768070"/>
          <a:ext cx="6900512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D09A96-7AFA-1344-8DDC-17CBDE59D2B7}">
      <dsp:nvSpPr>
        <dsp:cNvPr id="0" name=""/>
        <dsp:cNvSpPr/>
      </dsp:nvSpPr>
      <dsp:spPr>
        <a:xfrm>
          <a:off x="0" y="2768070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i="0" u="none" kern="1200" dirty="0"/>
            <a:t>Targeted deployment in hotspot areas</a:t>
          </a:r>
          <a:endParaRPr lang="en-GB" sz="2800" b="1" kern="1200" dirty="0"/>
        </a:p>
      </dsp:txBody>
      <dsp:txXfrm>
        <a:off x="0" y="2768070"/>
        <a:ext cx="6900512" cy="921789"/>
      </dsp:txXfrm>
    </dsp:sp>
    <dsp:sp modelId="{D5AC5277-393E-4941-953B-FBA29082EEA0}">
      <dsp:nvSpPr>
        <dsp:cNvPr id="0" name=""/>
        <dsp:cNvSpPr/>
      </dsp:nvSpPr>
      <dsp:spPr>
        <a:xfrm>
          <a:off x="0" y="3689859"/>
          <a:ext cx="6900512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FA960A-BDD7-A241-97F1-E27BCB6702EA}">
      <dsp:nvSpPr>
        <dsp:cNvPr id="0" name=""/>
        <dsp:cNvSpPr/>
      </dsp:nvSpPr>
      <dsp:spPr>
        <a:xfrm>
          <a:off x="0" y="3689859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i="0" u="none" kern="1200" dirty="0"/>
            <a:t>169 incidents managed, 88% reduction in shoplifting</a:t>
          </a:r>
          <a:endParaRPr lang="en-GB" sz="2800" b="1" kern="1200" dirty="0"/>
        </a:p>
      </dsp:txBody>
      <dsp:txXfrm>
        <a:off x="0" y="3689859"/>
        <a:ext cx="6900512" cy="921789"/>
      </dsp:txXfrm>
    </dsp:sp>
    <dsp:sp modelId="{B38C867B-7404-8F44-8386-6890D58DC206}">
      <dsp:nvSpPr>
        <dsp:cNvPr id="0" name=""/>
        <dsp:cNvSpPr/>
      </dsp:nvSpPr>
      <dsp:spPr>
        <a:xfrm>
          <a:off x="0" y="4611648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583BAD-134C-314B-81B8-335B8AE6E99D}">
      <dsp:nvSpPr>
        <dsp:cNvPr id="0" name=""/>
        <dsp:cNvSpPr/>
      </dsp:nvSpPr>
      <dsp:spPr>
        <a:xfrm>
          <a:off x="0" y="4611648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i="0" u="none" kern="1200" dirty="0"/>
            <a:t>Improved confidence and reassurance for businesses</a:t>
          </a:r>
          <a:endParaRPr lang="en-GB" sz="2800" b="1" kern="1200" dirty="0"/>
        </a:p>
      </dsp:txBody>
      <dsp:txXfrm>
        <a:off x="0" y="4611648"/>
        <a:ext cx="6900512" cy="921789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4B5A9C-A0FA-B44C-9141-EC83EE343694}">
      <dsp:nvSpPr>
        <dsp:cNvPr id="0" name=""/>
        <dsp:cNvSpPr/>
      </dsp:nvSpPr>
      <dsp:spPr>
        <a:xfrm>
          <a:off x="0" y="2603"/>
          <a:ext cx="510994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A36479-DB69-D245-9E30-35B6DE1C0E9B}">
      <dsp:nvSpPr>
        <dsp:cNvPr id="0" name=""/>
        <dsp:cNvSpPr/>
      </dsp:nvSpPr>
      <dsp:spPr>
        <a:xfrm>
          <a:off x="0" y="0"/>
          <a:ext cx="5109946" cy="8876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1" i="0" u="none" kern="1200" dirty="0"/>
            <a:t>Significant reduction in incidents across the year</a:t>
          </a:r>
        </a:p>
      </dsp:txBody>
      <dsp:txXfrm>
        <a:off x="0" y="0"/>
        <a:ext cx="5109946" cy="887646"/>
      </dsp:txXfrm>
    </dsp:sp>
    <dsp:sp modelId="{CBA9CA44-5B81-894A-AE5E-B5AF0AC5BE2D}">
      <dsp:nvSpPr>
        <dsp:cNvPr id="0" name=""/>
        <dsp:cNvSpPr/>
      </dsp:nvSpPr>
      <dsp:spPr>
        <a:xfrm>
          <a:off x="0" y="890249"/>
          <a:ext cx="5109946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6DD10E-FA84-E744-8FB7-B0B940334D8B}">
      <dsp:nvSpPr>
        <dsp:cNvPr id="0" name=""/>
        <dsp:cNvSpPr/>
      </dsp:nvSpPr>
      <dsp:spPr>
        <a:xfrm>
          <a:off x="0" y="890249"/>
          <a:ext cx="5109946" cy="8876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1" i="0" u="none" kern="1200" dirty="0"/>
            <a:t>Improved confidence and reassurance for businesses</a:t>
          </a:r>
        </a:p>
      </dsp:txBody>
      <dsp:txXfrm>
        <a:off x="0" y="890249"/>
        <a:ext cx="5109946" cy="887646"/>
      </dsp:txXfrm>
    </dsp:sp>
    <dsp:sp modelId="{3FB9026A-4CD7-D64A-8868-19A3CC4DE6B9}">
      <dsp:nvSpPr>
        <dsp:cNvPr id="0" name=""/>
        <dsp:cNvSpPr/>
      </dsp:nvSpPr>
      <dsp:spPr>
        <a:xfrm>
          <a:off x="0" y="1777896"/>
          <a:ext cx="5109946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252F46-D87F-2644-9A7D-E59BEA062785}">
      <dsp:nvSpPr>
        <dsp:cNvPr id="0" name=""/>
        <dsp:cNvSpPr/>
      </dsp:nvSpPr>
      <dsp:spPr>
        <a:xfrm>
          <a:off x="0" y="1777896"/>
          <a:ext cx="5109946" cy="8876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1" i="0" u="none" kern="1200" dirty="0"/>
            <a:t>Strong partnership working across the town</a:t>
          </a:r>
        </a:p>
      </dsp:txBody>
      <dsp:txXfrm>
        <a:off x="0" y="1777896"/>
        <a:ext cx="5109946" cy="887646"/>
      </dsp:txXfrm>
    </dsp:sp>
    <dsp:sp modelId="{D7606C22-09A1-3C4F-8E66-1BBA538BDE3B}">
      <dsp:nvSpPr>
        <dsp:cNvPr id="0" name=""/>
        <dsp:cNvSpPr/>
      </dsp:nvSpPr>
      <dsp:spPr>
        <a:xfrm>
          <a:off x="0" y="2665542"/>
          <a:ext cx="5109946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C5E32A-DD3D-6742-AB99-E3F8FE303B3B}">
      <dsp:nvSpPr>
        <dsp:cNvPr id="0" name=""/>
        <dsp:cNvSpPr/>
      </dsp:nvSpPr>
      <dsp:spPr>
        <a:xfrm>
          <a:off x="0" y="2665542"/>
          <a:ext cx="5109946" cy="8876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1" i="0" u="none" kern="1200" dirty="0"/>
            <a:t>More proactive intelligence sharing and reporting</a:t>
          </a:r>
        </a:p>
      </dsp:txBody>
      <dsp:txXfrm>
        <a:off x="0" y="2665542"/>
        <a:ext cx="5109946" cy="887646"/>
      </dsp:txXfrm>
    </dsp:sp>
    <dsp:sp modelId="{B8AD06A2-9EC7-6241-B7CF-64B4598AFA6C}">
      <dsp:nvSpPr>
        <dsp:cNvPr id="0" name=""/>
        <dsp:cNvSpPr/>
      </dsp:nvSpPr>
      <dsp:spPr>
        <a:xfrm>
          <a:off x="0" y="3553188"/>
          <a:ext cx="5109946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79F095-6DB0-2A43-95ED-BC825A1159A5}">
      <dsp:nvSpPr>
        <dsp:cNvPr id="0" name=""/>
        <dsp:cNvSpPr/>
      </dsp:nvSpPr>
      <dsp:spPr>
        <a:xfrm>
          <a:off x="0" y="3553188"/>
          <a:ext cx="5109946" cy="8876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1" i="0" u="none" kern="1200" dirty="0"/>
            <a:t>Enhanced support for businesses affected by crime</a:t>
          </a:r>
        </a:p>
      </dsp:txBody>
      <dsp:txXfrm>
        <a:off x="0" y="3553188"/>
        <a:ext cx="5109946" cy="887646"/>
      </dsp:txXfrm>
    </dsp:sp>
    <dsp:sp modelId="{A86AF44B-FC4C-BE41-869F-1A4529B0B54F}">
      <dsp:nvSpPr>
        <dsp:cNvPr id="0" name=""/>
        <dsp:cNvSpPr/>
      </dsp:nvSpPr>
      <dsp:spPr>
        <a:xfrm>
          <a:off x="0" y="4440835"/>
          <a:ext cx="510994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B0C507-4502-E049-8ECB-87D6DD48B304}">
      <dsp:nvSpPr>
        <dsp:cNvPr id="0" name=""/>
        <dsp:cNvSpPr/>
      </dsp:nvSpPr>
      <dsp:spPr>
        <a:xfrm>
          <a:off x="0" y="4440835"/>
          <a:ext cx="5109946" cy="8876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1" i="0" u="none" kern="1200" dirty="0"/>
            <a:t>Incidents reduced from 34 (May 2025) to 4 (Jan 2026)  88% reduction over the year</a:t>
          </a:r>
        </a:p>
      </dsp:txBody>
      <dsp:txXfrm>
        <a:off x="0" y="4440835"/>
        <a:ext cx="5109946" cy="887646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5D3E39-E57B-F647-A07E-E441391BF014}">
      <dsp:nvSpPr>
        <dsp:cNvPr id="0" name=""/>
        <dsp:cNvSpPr/>
      </dsp:nvSpPr>
      <dsp:spPr>
        <a:xfrm>
          <a:off x="2308628" y="1517618"/>
          <a:ext cx="49908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99089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2544930" y="1560687"/>
        <a:ext cx="26484" cy="5302"/>
      </dsp:txXfrm>
    </dsp:sp>
    <dsp:sp modelId="{4C9B8373-0D61-F04E-88C5-67B969C3D377}">
      <dsp:nvSpPr>
        <dsp:cNvPr id="0" name=""/>
        <dsp:cNvSpPr/>
      </dsp:nvSpPr>
      <dsp:spPr>
        <a:xfrm>
          <a:off x="7431" y="872439"/>
          <a:ext cx="2302997" cy="1381798"/>
        </a:xfrm>
        <a:prstGeom prst="rect">
          <a:avLst/>
        </a:prstGeom>
        <a:solidFill>
          <a:schemeClr val="accent4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849" tIns="118455" rIns="112849" bIns="118455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latin typeface="Aptos" panose="020B0004020202020204" pitchFamily="34" charset="0"/>
            </a:rPr>
            <a:t>What We Delivered</a:t>
          </a:r>
          <a:endParaRPr lang="en-US" sz="2000" b="1" kern="1200" dirty="0">
            <a:latin typeface="Aptos" panose="020B0004020202020204" pitchFamily="34" charset="0"/>
          </a:endParaRPr>
        </a:p>
      </dsp:txBody>
      <dsp:txXfrm>
        <a:off x="7431" y="872439"/>
        <a:ext cx="2302997" cy="1381798"/>
      </dsp:txXfrm>
    </dsp:sp>
    <dsp:sp modelId="{9B61DC12-92A1-7A4B-904B-24E1A01264E7}">
      <dsp:nvSpPr>
        <dsp:cNvPr id="0" name=""/>
        <dsp:cNvSpPr/>
      </dsp:nvSpPr>
      <dsp:spPr>
        <a:xfrm>
          <a:off x="5141314" y="1517618"/>
          <a:ext cx="49908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99089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5377617" y="1560687"/>
        <a:ext cx="26484" cy="5302"/>
      </dsp:txXfrm>
    </dsp:sp>
    <dsp:sp modelId="{CD22C3B9-23ED-7441-8ECF-91A3949E6325}">
      <dsp:nvSpPr>
        <dsp:cNvPr id="0" name=""/>
        <dsp:cNvSpPr/>
      </dsp:nvSpPr>
      <dsp:spPr>
        <a:xfrm>
          <a:off x="2840117" y="872439"/>
          <a:ext cx="2302997" cy="1381798"/>
        </a:xfrm>
        <a:prstGeom prst="rect">
          <a:avLst/>
        </a:prstGeom>
        <a:solidFill>
          <a:srgbClr val="88E6BD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849" tIns="118455" rIns="112849" bIns="118455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latin typeface="Aptos" panose="020B0004020202020204" pitchFamily="34" charset="0"/>
            </a:rPr>
            <a:t>Independent Business Survey completed across the BID area</a:t>
          </a:r>
          <a:endParaRPr lang="en-US" sz="2000" b="1" kern="1200" dirty="0">
            <a:latin typeface="Aptos" panose="020B0004020202020204" pitchFamily="34" charset="0"/>
          </a:endParaRPr>
        </a:p>
      </dsp:txBody>
      <dsp:txXfrm>
        <a:off x="2840117" y="872439"/>
        <a:ext cx="2302997" cy="1381798"/>
      </dsp:txXfrm>
    </dsp:sp>
    <dsp:sp modelId="{56D811B4-03A4-A44E-9EF6-80DA937F9242}">
      <dsp:nvSpPr>
        <dsp:cNvPr id="0" name=""/>
        <dsp:cNvSpPr/>
      </dsp:nvSpPr>
      <dsp:spPr>
        <a:xfrm>
          <a:off x="7974001" y="1517618"/>
          <a:ext cx="49908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99089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8210303" y="1560687"/>
        <a:ext cx="26484" cy="5302"/>
      </dsp:txXfrm>
    </dsp:sp>
    <dsp:sp modelId="{F8C43307-21C4-784E-90E9-BE61CB9FBB66}">
      <dsp:nvSpPr>
        <dsp:cNvPr id="0" name=""/>
        <dsp:cNvSpPr/>
      </dsp:nvSpPr>
      <dsp:spPr>
        <a:xfrm>
          <a:off x="5672804" y="872439"/>
          <a:ext cx="2302997" cy="1381798"/>
        </a:xfrm>
        <a:prstGeom prst="rect">
          <a:avLst/>
        </a:prstGeom>
        <a:solidFill>
          <a:srgbClr val="FBC8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849" tIns="118455" rIns="112849" bIns="118455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latin typeface="Aptos" panose="020B0004020202020204" pitchFamily="34" charset="0"/>
            </a:rPr>
            <a:t>Ongoing engagement and business visits</a:t>
          </a:r>
          <a:endParaRPr lang="en-US" sz="2000" b="1" kern="1200" dirty="0">
            <a:latin typeface="Aptos" panose="020B0004020202020204" pitchFamily="34" charset="0"/>
          </a:endParaRPr>
        </a:p>
      </dsp:txBody>
      <dsp:txXfrm>
        <a:off x="5672804" y="872439"/>
        <a:ext cx="2302997" cy="1381798"/>
      </dsp:txXfrm>
    </dsp:sp>
    <dsp:sp modelId="{91A249E3-7721-1848-8E05-AA0F7EA45217}">
      <dsp:nvSpPr>
        <dsp:cNvPr id="0" name=""/>
        <dsp:cNvSpPr/>
      </dsp:nvSpPr>
      <dsp:spPr>
        <a:xfrm>
          <a:off x="1158929" y="2252437"/>
          <a:ext cx="8498059" cy="499089"/>
        </a:xfrm>
        <a:custGeom>
          <a:avLst/>
          <a:gdLst/>
          <a:ahLst/>
          <a:cxnLst/>
          <a:rect l="0" t="0" r="0" b="0"/>
          <a:pathLst>
            <a:path>
              <a:moveTo>
                <a:pt x="8498059" y="0"/>
              </a:moveTo>
              <a:lnTo>
                <a:pt x="8498059" y="266644"/>
              </a:lnTo>
              <a:lnTo>
                <a:pt x="0" y="266644"/>
              </a:lnTo>
              <a:lnTo>
                <a:pt x="0" y="499089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5195095" y="2499331"/>
        <a:ext cx="425727" cy="5302"/>
      </dsp:txXfrm>
    </dsp:sp>
    <dsp:sp modelId="{B7CA0493-420F-764C-ABBC-EF6352B27D8E}">
      <dsp:nvSpPr>
        <dsp:cNvPr id="0" name=""/>
        <dsp:cNvSpPr/>
      </dsp:nvSpPr>
      <dsp:spPr>
        <a:xfrm>
          <a:off x="8505490" y="872439"/>
          <a:ext cx="2302997" cy="1381798"/>
        </a:xfrm>
        <a:prstGeom prst="rect">
          <a:avLst/>
        </a:prstGeom>
        <a:solidFill>
          <a:srgbClr val="F1705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849" tIns="118455" rIns="112849" bIns="118455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latin typeface="Aptos" panose="020B0004020202020204" pitchFamily="34" charset="0"/>
            </a:rPr>
            <a:t>Presenting business concerns and priorities to stakeholders</a:t>
          </a:r>
          <a:endParaRPr lang="en-US" sz="2000" b="1" kern="1200" dirty="0">
            <a:latin typeface="Aptos" panose="020B0004020202020204" pitchFamily="34" charset="0"/>
          </a:endParaRPr>
        </a:p>
      </dsp:txBody>
      <dsp:txXfrm>
        <a:off x="8505490" y="872439"/>
        <a:ext cx="2302997" cy="1381798"/>
      </dsp:txXfrm>
    </dsp:sp>
    <dsp:sp modelId="{432AC11A-DC85-4444-9C89-35906AA95185}">
      <dsp:nvSpPr>
        <dsp:cNvPr id="0" name=""/>
        <dsp:cNvSpPr/>
      </dsp:nvSpPr>
      <dsp:spPr>
        <a:xfrm>
          <a:off x="2308628" y="3429106"/>
          <a:ext cx="49908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99089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 dirty="0"/>
        </a:p>
      </dsp:txBody>
      <dsp:txXfrm>
        <a:off x="2544930" y="3472175"/>
        <a:ext cx="26484" cy="5302"/>
      </dsp:txXfrm>
    </dsp:sp>
    <dsp:sp modelId="{63A2D391-AA1E-FA49-BEB2-4B9CFF2C2F51}">
      <dsp:nvSpPr>
        <dsp:cNvPr id="0" name=""/>
        <dsp:cNvSpPr/>
      </dsp:nvSpPr>
      <dsp:spPr>
        <a:xfrm>
          <a:off x="7431" y="2783927"/>
          <a:ext cx="2302997" cy="1381798"/>
        </a:xfrm>
        <a:prstGeom prst="rect">
          <a:avLst/>
        </a:prstGeom>
        <a:solidFill>
          <a:srgbClr val="9B89BE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849" tIns="118455" rIns="112849" bIns="118455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latin typeface="Aptos" panose="020B0004020202020204" pitchFamily="34" charset="0"/>
            </a:rPr>
            <a:t>Newsletter launched to improve communication with levy payers</a:t>
          </a:r>
          <a:endParaRPr lang="en-US" sz="2000" b="1" kern="1200" dirty="0">
            <a:latin typeface="Aptos" panose="020B0004020202020204" pitchFamily="34" charset="0"/>
          </a:endParaRPr>
        </a:p>
      </dsp:txBody>
      <dsp:txXfrm>
        <a:off x="7431" y="2783927"/>
        <a:ext cx="2302997" cy="1381798"/>
      </dsp:txXfrm>
    </dsp:sp>
    <dsp:sp modelId="{5143E7EC-A52A-4B4E-9D98-528175637424}">
      <dsp:nvSpPr>
        <dsp:cNvPr id="0" name=""/>
        <dsp:cNvSpPr/>
      </dsp:nvSpPr>
      <dsp:spPr>
        <a:xfrm>
          <a:off x="5141314" y="3429106"/>
          <a:ext cx="49908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99089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 dirty="0"/>
        </a:p>
      </dsp:txBody>
      <dsp:txXfrm>
        <a:off x="5377617" y="3472175"/>
        <a:ext cx="26484" cy="5302"/>
      </dsp:txXfrm>
    </dsp:sp>
    <dsp:sp modelId="{D889336F-4561-C749-9B8E-71EFC69A5820}">
      <dsp:nvSpPr>
        <dsp:cNvPr id="0" name=""/>
        <dsp:cNvSpPr/>
      </dsp:nvSpPr>
      <dsp:spPr>
        <a:xfrm>
          <a:off x="2840117" y="2783927"/>
          <a:ext cx="2302997" cy="1381798"/>
        </a:xfrm>
        <a:prstGeom prst="rect">
          <a:avLst/>
        </a:prstGeom>
        <a:solidFill>
          <a:srgbClr val="A0C5E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849" tIns="118455" rIns="112849" bIns="118455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latin typeface="Aptos" panose="020B0004020202020204" pitchFamily="34" charset="0"/>
            </a:rPr>
            <a:t>Promotion of business support, training and funding opportunities </a:t>
          </a:r>
        </a:p>
      </dsp:txBody>
      <dsp:txXfrm>
        <a:off x="2840117" y="2783927"/>
        <a:ext cx="2302997" cy="1381798"/>
      </dsp:txXfrm>
    </dsp:sp>
    <dsp:sp modelId="{4F615B8D-9004-D749-9427-20D8B6942771}">
      <dsp:nvSpPr>
        <dsp:cNvPr id="0" name=""/>
        <dsp:cNvSpPr/>
      </dsp:nvSpPr>
      <dsp:spPr>
        <a:xfrm>
          <a:off x="5672804" y="2783927"/>
          <a:ext cx="2302997" cy="1381798"/>
        </a:xfrm>
        <a:prstGeom prst="rect">
          <a:avLst/>
        </a:prstGeom>
        <a:solidFill>
          <a:srgbClr val="E4A69F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849" tIns="118455" rIns="112849" bIns="118455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latin typeface="Aptos" panose="020B0004020202020204" pitchFamily="34" charset="0"/>
            </a:rPr>
            <a:t>Advocacy on parking, roadworks and town centre issues</a:t>
          </a:r>
        </a:p>
      </dsp:txBody>
      <dsp:txXfrm>
        <a:off x="5672804" y="2783927"/>
        <a:ext cx="2302997" cy="1381798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FE85B5-B33A-4CB8-8AE6-CFA2E04863A5}">
      <dsp:nvSpPr>
        <dsp:cNvPr id="0" name=""/>
        <dsp:cNvSpPr/>
      </dsp:nvSpPr>
      <dsp:spPr>
        <a:xfrm>
          <a:off x="1244238" y="9197"/>
          <a:ext cx="1030835" cy="1030835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EA8360-9ADD-4800-AA34-9554F0ECEF8E}">
      <dsp:nvSpPr>
        <dsp:cNvPr id="0" name=""/>
        <dsp:cNvSpPr/>
      </dsp:nvSpPr>
      <dsp:spPr>
        <a:xfrm>
          <a:off x="1460713" y="225673"/>
          <a:ext cx="597884" cy="59788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FB4F0D-B1F3-4FC7-9499-1C59F38F6DA4}">
      <dsp:nvSpPr>
        <dsp:cNvPr id="0" name=""/>
        <dsp:cNvSpPr/>
      </dsp:nvSpPr>
      <dsp:spPr>
        <a:xfrm>
          <a:off x="2495967" y="9197"/>
          <a:ext cx="2429827" cy="10308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rgbClr val="7030A0"/>
              </a:solidFill>
            </a:rPr>
            <a:t>Launched in 2025/26 to improve communication with levy payers</a:t>
          </a:r>
          <a:endParaRPr lang="en-US" sz="2000" b="1" kern="1200" dirty="0">
            <a:solidFill>
              <a:srgbClr val="7030A0"/>
            </a:solidFill>
          </a:endParaRPr>
        </a:p>
      </dsp:txBody>
      <dsp:txXfrm>
        <a:off x="2495967" y="9197"/>
        <a:ext cx="2429827" cy="1030835"/>
      </dsp:txXfrm>
    </dsp:sp>
    <dsp:sp modelId="{99559CB6-831D-47E8-ADA2-35F09C5CB87C}">
      <dsp:nvSpPr>
        <dsp:cNvPr id="0" name=""/>
        <dsp:cNvSpPr/>
      </dsp:nvSpPr>
      <dsp:spPr>
        <a:xfrm>
          <a:off x="5349174" y="9197"/>
          <a:ext cx="1030835" cy="1030835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57DB19-147E-40BB-BE27-BE0741731B05}">
      <dsp:nvSpPr>
        <dsp:cNvPr id="0" name=""/>
        <dsp:cNvSpPr/>
      </dsp:nvSpPr>
      <dsp:spPr>
        <a:xfrm>
          <a:off x="5565649" y="225673"/>
          <a:ext cx="597884" cy="59788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F6CE5A-53C3-4E2D-8251-98A4929B506E}">
      <dsp:nvSpPr>
        <dsp:cNvPr id="0" name=""/>
        <dsp:cNvSpPr/>
      </dsp:nvSpPr>
      <dsp:spPr>
        <a:xfrm>
          <a:off x="6600903" y="9197"/>
          <a:ext cx="2429827" cy="10308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rgbClr val="7030A0"/>
              </a:solidFill>
            </a:rPr>
            <a:t>Sent to 303 business contacts</a:t>
          </a:r>
          <a:endParaRPr lang="en-US" sz="2000" b="1" kern="1200" dirty="0">
            <a:solidFill>
              <a:srgbClr val="7030A0"/>
            </a:solidFill>
          </a:endParaRPr>
        </a:p>
      </dsp:txBody>
      <dsp:txXfrm>
        <a:off x="6600903" y="9197"/>
        <a:ext cx="2429827" cy="1030835"/>
      </dsp:txXfrm>
    </dsp:sp>
    <dsp:sp modelId="{23557CF4-496C-45F4-BB29-7AD0E4929B4C}">
      <dsp:nvSpPr>
        <dsp:cNvPr id="0" name=""/>
        <dsp:cNvSpPr/>
      </dsp:nvSpPr>
      <dsp:spPr>
        <a:xfrm>
          <a:off x="1244238" y="1841327"/>
          <a:ext cx="1030835" cy="1030835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569333-30D7-4C8E-9C55-7FBB9FDC7106}">
      <dsp:nvSpPr>
        <dsp:cNvPr id="0" name=""/>
        <dsp:cNvSpPr/>
      </dsp:nvSpPr>
      <dsp:spPr>
        <a:xfrm>
          <a:off x="1460713" y="2057802"/>
          <a:ext cx="597884" cy="59788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BE8179-CF6F-42B9-84C9-055D2E1BD15B}">
      <dsp:nvSpPr>
        <dsp:cNvPr id="0" name=""/>
        <dsp:cNvSpPr/>
      </dsp:nvSpPr>
      <dsp:spPr>
        <a:xfrm>
          <a:off x="2495967" y="1841327"/>
          <a:ext cx="2429827" cy="10308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rgbClr val="7030A0"/>
              </a:solidFill>
            </a:rPr>
            <a:t>Achieved a consistently high open rate</a:t>
          </a:r>
          <a:endParaRPr lang="en-US" sz="2000" b="1" kern="1200" dirty="0">
            <a:solidFill>
              <a:srgbClr val="7030A0"/>
            </a:solidFill>
          </a:endParaRPr>
        </a:p>
      </dsp:txBody>
      <dsp:txXfrm>
        <a:off x="2495967" y="1841327"/>
        <a:ext cx="2429827" cy="1030835"/>
      </dsp:txXfrm>
    </dsp:sp>
    <dsp:sp modelId="{0673A2C9-3D0D-4908-995A-387F42265AAF}">
      <dsp:nvSpPr>
        <dsp:cNvPr id="0" name=""/>
        <dsp:cNvSpPr/>
      </dsp:nvSpPr>
      <dsp:spPr>
        <a:xfrm>
          <a:off x="5349174" y="1841327"/>
          <a:ext cx="1030835" cy="1030835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2A97FB-BBF0-47D0-9858-374201F05C14}">
      <dsp:nvSpPr>
        <dsp:cNvPr id="0" name=""/>
        <dsp:cNvSpPr/>
      </dsp:nvSpPr>
      <dsp:spPr>
        <a:xfrm>
          <a:off x="5565649" y="2057802"/>
          <a:ext cx="597884" cy="59788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FF766E-1C42-46A7-A211-C1E77D6CD404}">
      <dsp:nvSpPr>
        <dsp:cNvPr id="0" name=""/>
        <dsp:cNvSpPr/>
      </dsp:nvSpPr>
      <dsp:spPr>
        <a:xfrm>
          <a:off x="6600903" y="1841327"/>
          <a:ext cx="2429827" cy="10308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rgbClr val="7030A0"/>
              </a:solidFill>
            </a:rPr>
            <a:t>Targeted resends boosted engagement high open rate</a:t>
          </a:r>
          <a:endParaRPr lang="en-US" sz="2000" b="1" kern="1200" dirty="0">
            <a:solidFill>
              <a:srgbClr val="7030A0"/>
            </a:solidFill>
          </a:endParaRPr>
        </a:p>
      </dsp:txBody>
      <dsp:txXfrm>
        <a:off x="6600903" y="1841327"/>
        <a:ext cx="2429827" cy="1030835"/>
      </dsp:txXfrm>
    </dsp:sp>
    <dsp:sp modelId="{1AC9A06C-5C58-49EA-98F4-E1D4187A53BC}">
      <dsp:nvSpPr>
        <dsp:cNvPr id="0" name=""/>
        <dsp:cNvSpPr/>
      </dsp:nvSpPr>
      <dsp:spPr>
        <a:xfrm>
          <a:off x="1244238" y="3673456"/>
          <a:ext cx="1030835" cy="1030835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7A99B2-C957-4B1C-9671-D06D367E44BC}">
      <dsp:nvSpPr>
        <dsp:cNvPr id="0" name=""/>
        <dsp:cNvSpPr/>
      </dsp:nvSpPr>
      <dsp:spPr>
        <a:xfrm>
          <a:off x="1460713" y="3889931"/>
          <a:ext cx="597884" cy="59788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B3B2D2-B5A9-41BB-BD91-FA892B985606}">
      <dsp:nvSpPr>
        <dsp:cNvPr id="0" name=""/>
        <dsp:cNvSpPr/>
      </dsp:nvSpPr>
      <dsp:spPr>
        <a:xfrm>
          <a:off x="2495967" y="3673456"/>
          <a:ext cx="2429827" cy="10308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rgbClr val="7030A0"/>
              </a:solidFill>
            </a:rPr>
            <a:t>Expanding our business contacts database to reach more businesses</a:t>
          </a:r>
          <a:endParaRPr lang="en-US" sz="2000" b="1" kern="1200" dirty="0">
            <a:solidFill>
              <a:srgbClr val="7030A0"/>
            </a:solidFill>
          </a:endParaRPr>
        </a:p>
      </dsp:txBody>
      <dsp:txXfrm>
        <a:off x="2495967" y="3673456"/>
        <a:ext cx="2429827" cy="1030835"/>
      </dsp:txXfrm>
    </dsp:sp>
    <dsp:sp modelId="{3BACB34A-B91D-4EF6-B2B9-2C9600BF8DCC}">
      <dsp:nvSpPr>
        <dsp:cNvPr id="0" name=""/>
        <dsp:cNvSpPr/>
      </dsp:nvSpPr>
      <dsp:spPr>
        <a:xfrm>
          <a:off x="5349174" y="3673456"/>
          <a:ext cx="1030835" cy="1030835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FE49AA-9C46-4454-AC73-68CE38F5512B}">
      <dsp:nvSpPr>
        <dsp:cNvPr id="0" name=""/>
        <dsp:cNvSpPr/>
      </dsp:nvSpPr>
      <dsp:spPr>
        <a:xfrm>
          <a:off x="5565649" y="3889931"/>
          <a:ext cx="597884" cy="59788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418066-934B-451D-9EED-29E3AAD11A54}">
      <dsp:nvSpPr>
        <dsp:cNvPr id="0" name=""/>
        <dsp:cNvSpPr/>
      </dsp:nvSpPr>
      <dsp:spPr>
        <a:xfrm>
          <a:off x="6600903" y="3673456"/>
          <a:ext cx="2429827" cy="10308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rgbClr val="7030A0"/>
              </a:solidFill>
            </a:rPr>
            <a:t>Enhancing communication and engagement across the BID area</a:t>
          </a:r>
          <a:endParaRPr lang="en-US" sz="2000" b="1" kern="1200" dirty="0">
            <a:solidFill>
              <a:srgbClr val="7030A0"/>
            </a:solidFill>
          </a:endParaRPr>
        </a:p>
      </dsp:txBody>
      <dsp:txXfrm>
        <a:off x="6600903" y="3673456"/>
        <a:ext cx="2429827" cy="10308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38D388-CBA0-3249-912F-EC88FC7BEF07}">
      <dsp:nvSpPr>
        <dsp:cNvPr id="0" name=""/>
        <dsp:cNvSpPr/>
      </dsp:nvSpPr>
      <dsp:spPr>
        <a:xfrm>
          <a:off x="3123145" y="1393080"/>
          <a:ext cx="697415" cy="121174"/>
        </a:xfrm>
        <a:custGeom>
          <a:avLst/>
          <a:gdLst/>
          <a:ahLst/>
          <a:cxnLst/>
          <a:rect l="0" t="0" r="0" b="0"/>
          <a:pathLst>
            <a:path>
              <a:moveTo>
                <a:pt x="0" y="121174"/>
              </a:moveTo>
              <a:lnTo>
                <a:pt x="365807" y="121174"/>
              </a:lnTo>
              <a:lnTo>
                <a:pt x="365807" y="0"/>
              </a:lnTo>
              <a:lnTo>
                <a:pt x="697415" y="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3453402" y="1450074"/>
        <a:ext cx="36901" cy="7186"/>
      </dsp:txXfrm>
    </dsp:sp>
    <dsp:sp modelId="{01257F2F-58A7-9946-A913-BC911CDAAB59}">
      <dsp:nvSpPr>
        <dsp:cNvPr id="0" name=""/>
        <dsp:cNvSpPr/>
      </dsp:nvSpPr>
      <dsp:spPr>
        <a:xfrm>
          <a:off x="3496" y="577820"/>
          <a:ext cx="3121448" cy="1872869"/>
        </a:xfrm>
        <a:prstGeom prst="rect">
          <a:avLst/>
        </a:prstGeom>
        <a:solidFill>
          <a:srgbClr val="BEB0FD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954" tIns="160552" rIns="152954" bIns="16055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i="0" u="none" kern="1200" dirty="0">
              <a:solidFill>
                <a:schemeClr val="bg1"/>
              </a:solidFill>
            </a:rPr>
            <a:t>New BID Team Recruited</a:t>
          </a:r>
          <a:endParaRPr lang="en-US" sz="2800" b="1" kern="1200" dirty="0">
            <a:solidFill>
              <a:schemeClr val="bg1"/>
            </a:solidFill>
          </a:endParaRPr>
        </a:p>
      </dsp:txBody>
      <dsp:txXfrm>
        <a:off x="3496" y="577820"/>
        <a:ext cx="3121448" cy="1872869"/>
      </dsp:txXfrm>
    </dsp:sp>
    <dsp:sp modelId="{AF32251A-C76E-FA48-9D54-2C5651386B2D}">
      <dsp:nvSpPr>
        <dsp:cNvPr id="0" name=""/>
        <dsp:cNvSpPr/>
      </dsp:nvSpPr>
      <dsp:spPr>
        <a:xfrm>
          <a:off x="6972609" y="1347360"/>
          <a:ext cx="68733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87333" y="45720"/>
              </a:lnTo>
            </a:path>
          </a:pathLst>
        </a:custGeom>
        <a:noFill/>
        <a:ln w="12700" cap="flat" cmpd="sng" algn="ctr">
          <a:solidFill>
            <a:schemeClr val="accent5">
              <a:hueOff val="-4290178"/>
              <a:satOff val="5746"/>
              <a:lumOff val="3922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 dirty="0"/>
        </a:p>
      </dsp:txBody>
      <dsp:txXfrm>
        <a:off x="7298328" y="1389487"/>
        <a:ext cx="35896" cy="7186"/>
      </dsp:txXfrm>
    </dsp:sp>
    <dsp:sp modelId="{243B50AC-05CC-3E40-90E6-9F37F0817F38}">
      <dsp:nvSpPr>
        <dsp:cNvPr id="0" name=""/>
        <dsp:cNvSpPr/>
      </dsp:nvSpPr>
      <dsp:spPr>
        <a:xfrm>
          <a:off x="3852961" y="456646"/>
          <a:ext cx="3121448" cy="1872869"/>
        </a:xfrm>
        <a:prstGeom prst="rect">
          <a:avLst/>
        </a:prstGeom>
        <a:solidFill>
          <a:schemeClr val="accent5">
            <a:hueOff val="-3432142"/>
            <a:satOff val="4597"/>
            <a:lumOff val="313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954" tIns="160552" rIns="152954" bIns="16055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i="0" u="none" kern="1200" dirty="0">
              <a:solidFill>
                <a:schemeClr val="bg1"/>
              </a:solidFill>
            </a:rPr>
            <a:t>Major Marketing Campaigns Delivered</a:t>
          </a:r>
        </a:p>
      </dsp:txBody>
      <dsp:txXfrm>
        <a:off x="3852961" y="456646"/>
        <a:ext cx="3121448" cy="1872869"/>
      </dsp:txXfrm>
    </dsp:sp>
    <dsp:sp modelId="{3A21AB3F-B00F-7F46-9317-9A245DAEED1C}">
      <dsp:nvSpPr>
        <dsp:cNvPr id="0" name=""/>
        <dsp:cNvSpPr/>
      </dsp:nvSpPr>
      <dsp:spPr>
        <a:xfrm>
          <a:off x="1574303" y="2327715"/>
          <a:ext cx="7678764" cy="687333"/>
        </a:xfrm>
        <a:custGeom>
          <a:avLst/>
          <a:gdLst/>
          <a:ahLst/>
          <a:cxnLst/>
          <a:rect l="0" t="0" r="0" b="0"/>
          <a:pathLst>
            <a:path>
              <a:moveTo>
                <a:pt x="7678764" y="0"/>
              </a:moveTo>
              <a:lnTo>
                <a:pt x="7678764" y="360766"/>
              </a:lnTo>
              <a:lnTo>
                <a:pt x="0" y="360766"/>
              </a:lnTo>
              <a:lnTo>
                <a:pt x="0" y="687333"/>
              </a:lnTo>
            </a:path>
          </a:pathLst>
        </a:custGeom>
        <a:noFill/>
        <a:ln w="12700" cap="flat" cmpd="sng" algn="ctr">
          <a:solidFill>
            <a:schemeClr val="accent5">
              <a:hueOff val="-8580356"/>
              <a:satOff val="11491"/>
              <a:lumOff val="7844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 dirty="0"/>
        </a:p>
      </dsp:txBody>
      <dsp:txXfrm>
        <a:off x="5220879" y="2667788"/>
        <a:ext cx="385612" cy="7186"/>
      </dsp:txXfrm>
    </dsp:sp>
    <dsp:sp modelId="{4832A50C-BF44-1245-9967-6F8C98318DA0}">
      <dsp:nvSpPr>
        <dsp:cNvPr id="0" name=""/>
        <dsp:cNvSpPr/>
      </dsp:nvSpPr>
      <dsp:spPr>
        <a:xfrm>
          <a:off x="7692343" y="456646"/>
          <a:ext cx="3121448" cy="1872869"/>
        </a:xfrm>
        <a:prstGeom prst="rect">
          <a:avLst/>
        </a:prstGeom>
        <a:solidFill>
          <a:schemeClr val="accent5">
            <a:hueOff val="-6864285"/>
            <a:satOff val="9193"/>
            <a:lumOff val="627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954" tIns="160552" rIns="152954" bIns="16055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i="0" u="none" kern="1200" dirty="0">
              <a:solidFill>
                <a:schemeClr val="bg1"/>
              </a:solidFill>
            </a:rPr>
            <a:t>Monthly Newsletter Established</a:t>
          </a:r>
        </a:p>
      </dsp:txBody>
      <dsp:txXfrm>
        <a:off x="7692343" y="456646"/>
        <a:ext cx="3121448" cy="1872869"/>
      </dsp:txXfrm>
    </dsp:sp>
    <dsp:sp modelId="{E82AF807-4A3E-E941-991A-2F06FC51B3CB}">
      <dsp:nvSpPr>
        <dsp:cNvPr id="0" name=""/>
        <dsp:cNvSpPr/>
      </dsp:nvSpPr>
      <dsp:spPr>
        <a:xfrm>
          <a:off x="3133227" y="3938163"/>
          <a:ext cx="68733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87333" y="45720"/>
              </a:lnTo>
            </a:path>
          </a:pathLst>
        </a:custGeom>
        <a:noFill/>
        <a:ln w="12700" cap="flat" cmpd="sng" algn="ctr">
          <a:solidFill>
            <a:schemeClr val="accent5">
              <a:hueOff val="-12870535"/>
              <a:satOff val="17237"/>
              <a:lumOff val="11765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 dirty="0"/>
        </a:p>
      </dsp:txBody>
      <dsp:txXfrm>
        <a:off x="3458946" y="3980290"/>
        <a:ext cx="35896" cy="7186"/>
      </dsp:txXfrm>
    </dsp:sp>
    <dsp:sp modelId="{276CFA53-DFED-C14D-8B9F-BCACD571A70A}">
      <dsp:nvSpPr>
        <dsp:cNvPr id="0" name=""/>
        <dsp:cNvSpPr/>
      </dsp:nvSpPr>
      <dsp:spPr>
        <a:xfrm>
          <a:off x="13578" y="3047448"/>
          <a:ext cx="3121448" cy="1872869"/>
        </a:xfrm>
        <a:prstGeom prst="rect">
          <a:avLst/>
        </a:prstGeom>
        <a:solidFill>
          <a:srgbClr val="74A0E7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954" tIns="160552" rIns="152954" bIns="16055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i="0" u="none" kern="1200" dirty="0">
              <a:solidFill>
                <a:schemeClr val="bg1"/>
              </a:solidFill>
            </a:rPr>
            <a:t>Footfall &amp; Visitor Insights Introduced</a:t>
          </a:r>
        </a:p>
      </dsp:txBody>
      <dsp:txXfrm>
        <a:off x="13578" y="3047448"/>
        <a:ext cx="3121448" cy="1872869"/>
      </dsp:txXfrm>
    </dsp:sp>
    <dsp:sp modelId="{8F856AC1-EF9C-4F48-9579-4F643D3CAAAC}">
      <dsp:nvSpPr>
        <dsp:cNvPr id="0" name=""/>
        <dsp:cNvSpPr/>
      </dsp:nvSpPr>
      <dsp:spPr>
        <a:xfrm>
          <a:off x="6972609" y="3938163"/>
          <a:ext cx="68733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87333" y="45720"/>
              </a:lnTo>
            </a:path>
          </a:pathLst>
        </a:custGeom>
        <a:noFill/>
        <a:ln w="12700" cap="flat" cmpd="sng" algn="ctr">
          <a:solidFill>
            <a:schemeClr val="accent5">
              <a:hueOff val="-17160712"/>
              <a:satOff val="22983"/>
              <a:lumOff val="15687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 dirty="0"/>
        </a:p>
      </dsp:txBody>
      <dsp:txXfrm>
        <a:off x="7298328" y="3980290"/>
        <a:ext cx="35896" cy="7186"/>
      </dsp:txXfrm>
    </dsp:sp>
    <dsp:sp modelId="{1B473F14-5745-2142-A485-49DEF0627E45}">
      <dsp:nvSpPr>
        <dsp:cNvPr id="0" name=""/>
        <dsp:cNvSpPr/>
      </dsp:nvSpPr>
      <dsp:spPr>
        <a:xfrm>
          <a:off x="3852961" y="3047448"/>
          <a:ext cx="3121448" cy="1872869"/>
        </a:xfrm>
        <a:prstGeom prst="rect">
          <a:avLst/>
        </a:prstGeom>
        <a:solidFill>
          <a:srgbClr val="36B78F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954" tIns="160552" rIns="152954" bIns="16055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i="0" u="none" kern="1200" dirty="0">
              <a:solidFill>
                <a:schemeClr val="bg1"/>
              </a:solidFill>
            </a:rPr>
            <a:t>75+ Business Engagements, Consultations &amp; Meetings</a:t>
          </a:r>
        </a:p>
      </dsp:txBody>
      <dsp:txXfrm>
        <a:off x="3852961" y="3047448"/>
        <a:ext cx="3121448" cy="1872869"/>
      </dsp:txXfrm>
    </dsp:sp>
    <dsp:sp modelId="{5792175A-759B-8C40-B8D8-FAFD2128E181}">
      <dsp:nvSpPr>
        <dsp:cNvPr id="0" name=""/>
        <dsp:cNvSpPr/>
      </dsp:nvSpPr>
      <dsp:spPr>
        <a:xfrm>
          <a:off x="7692343" y="3047448"/>
          <a:ext cx="3121448" cy="1872869"/>
        </a:xfrm>
        <a:prstGeom prst="rect">
          <a:avLst/>
        </a:prstGeom>
        <a:solidFill>
          <a:schemeClr val="accent5">
            <a:hueOff val="-17160712"/>
            <a:satOff val="22983"/>
            <a:lumOff val="1568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954" tIns="160552" rIns="152954" bIns="16055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i="0" u="none" kern="1200" dirty="0">
              <a:solidFill>
                <a:schemeClr val="bg1"/>
              </a:solidFill>
            </a:rPr>
            <a:t>Ongoing Representation of Business Priorities</a:t>
          </a:r>
        </a:p>
      </dsp:txBody>
      <dsp:txXfrm>
        <a:off x="7692343" y="3047448"/>
        <a:ext cx="3121448" cy="1872869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E68816-CF0F-4D46-82AB-82F189F9DBF5}">
      <dsp:nvSpPr>
        <dsp:cNvPr id="0" name=""/>
        <dsp:cNvSpPr/>
      </dsp:nvSpPr>
      <dsp:spPr>
        <a:xfrm>
          <a:off x="0" y="3636"/>
          <a:ext cx="7043199" cy="70117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44B35A-0D3C-8E46-9F2A-A8FE1BD566DD}">
      <dsp:nvSpPr>
        <dsp:cNvPr id="0" name=""/>
        <dsp:cNvSpPr/>
      </dsp:nvSpPr>
      <dsp:spPr>
        <a:xfrm>
          <a:off x="212105" y="161400"/>
          <a:ext cx="386022" cy="385645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2FA848-AE3D-8D47-A901-968875C5B471}">
      <dsp:nvSpPr>
        <dsp:cNvPr id="0" name=""/>
        <dsp:cNvSpPr/>
      </dsp:nvSpPr>
      <dsp:spPr>
        <a:xfrm>
          <a:off x="810232" y="3636"/>
          <a:ext cx="6208425" cy="7449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846" tIns="78846" rIns="78846" bIns="78846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i="0" u="none" kern="1200" dirty="0">
              <a:solidFill>
                <a:schemeClr val="accent4">
                  <a:lumMod val="50000"/>
                </a:schemeClr>
              </a:solidFill>
            </a:rPr>
            <a:t>Place Informatics footfall and visitor insight reporting</a:t>
          </a:r>
        </a:p>
      </dsp:txBody>
      <dsp:txXfrm>
        <a:off x="810232" y="3636"/>
        <a:ext cx="6208425" cy="744996"/>
      </dsp:txXfrm>
    </dsp:sp>
    <dsp:sp modelId="{98ABC572-92E3-B742-8A65-748683CC41CF}">
      <dsp:nvSpPr>
        <dsp:cNvPr id="0" name=""/>
        <dsp:cNvSpPr/>
      </dsp:nvSpPr>
      <dsp:spPr>
        <a:xfrm>
          <a:off x="0" y="934883"/>
          <a:ext cx="7043199" cy="70117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DFB669-55CB-B143-B72A-4B331DC01BC0}">
      <dsp:nvSpPr>
        <dsp:cNvPr id="0" name=""/>
        <dsp:cNvSpPr/>
      </dsp:nvSpPr>
      <dsp:spPr>
        <a:xfrm>
          <a:off x="212105" y="1092647"/>
          <a:ext cx="386022" cy="385645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C1F2F8-7125-A941-AF5A-DDC0AFE2E51F}">
      <dsp:nvSpPr>
        <dsp:cNvPr id="0" name=""/>
        <dsp:cNvSpPr/>
      </dsp:nvSpPr>
      <dsp:spPr>
        <a:xfrm>
          <a:off x="810232" y="934883"/>
          <a:ext cx="6208425" cy="7449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846" tIns="78846" rIns="78846" bIns="78846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i="0" u="none" kern="1200" dirty="0">
              <a:solidFill>
                <a:schemeClr val="accent4">
                  <a:lumMod val="50000"/>
                </a:schemeClr>
              </a:solidFill>
            </a:rPr>
            <a:t>Ongoing engagement on access and town centre issues, including monthly FIP meetings. </a:t>
          </a:r>
        </a:p>
      </dsp:txBody>
      <dsp:txXfrm>
        <a:off x="810232" y="934883"/>
        <a:ext cx="6208425" cy="744996"/>
      </dsp:txXfrm>
    </dsp:sp>
    <dsp:sp modelId="{B6A6EF11-ABA3-364F-A65B-4014EF0806C7}">
      <dsp:nvSpPr>
        <dsp:cNvPr id="0" name=""/>
        <dsp:cNvSpPr/>
      </dsp:nvSpPr>
      <dsp:spPr>
        <a:xfrm>
          <a:off x="0" y="1866129"/>
          <a:ext cx="7043199" cy="70117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799CC7-2534-0340-92E1-ED33C2CDE499}">
      <dsp:nvSpPr>
        <dsp:cNvPr id="0" name=""/>
        <dsp:cNvSpPr/>
      </dsp:nvSpPr>
      <dsp:spPr>
        <a:xfrm>
          <a:off x="212105" y="2023893"/>
          <a:ext cx="386022" cy="385645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9832DB-07B0-EF4E-9226-9C1EBBA3E6B6}">
      <dsp:nvSpPr>
        <dsp:cNvPr id="0" name=""/>
        <dsp:cNvSpPr/>
      </dsp:nvSpPr>
      <dsp:spPr>
        <a:xfrm>
          <a:off x="810232" y="1866129"/>
          <a:ext cx="6208425" cy="7449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846" tIns="78846" rIns="78846" bIns="78846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i="0" u="none" kern="1200" dirty="0">
              <a:solidFill>
                <a:schemeClr val="accent4">
                  <a:lumMod val="50000"/>
                </a:schemeClr>
              </a:solidFill>
            </a:rPr>
            <a:t>Promotion of Farnham as a destination</a:t>
          </a:r>
        </a:p>
      </dsp:txBody>
      <dsp:txXfrm>
        <a:off x="810232" y="1866129"/>
        <a:ext cx="6208425" cy="744996"/>
      </dsp:txXfrm>
    </dsp:sp>
    <dsp:sp modelId="{295FA5C3-CC4E-A34E-9AEC-886BEECFCB5D}">
      <dsp:nvSpPr>
        <dsp:cNvPr id="0" name=""/>
        <dsp:cNvSpPr/>
      </dsp:nvSpPr>
      <dsp:spPr>
        <a:xfrm>
          <a:off x="0" y="2797375"/>
          <a:ext cx="7043199" cy="70117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B32EB0-6DEC-D048-805E-CBD3E4BFFC24}">
      <dsp:nvSpPr>
        <dsp:cNvPr id="0" name=""/>
        <dsp:cNvSpPr/>
      </dsp:nvSpPr>
      <dsp:spPr>
        <a:xfrm>
          <a:off x="212105" y="2955139"/>
          <a:ext cx="386022" cy="385645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0D4F9A-D123-3847-9F20-D401D8FF5CD2}">
      <dsp:nvSpPr>
        <dsp:cNvPr id="0" name=""/>
        <dsp:cNvSpPr/>
      </dsp:nvSpPr>
      <dsp:spPr>
        <a:xfrm>
          <a:off x="810232" y="2797375"/>
          <a:ext cx="6208425" cy="7449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846" tIns="78846" rIns="78846" bIns="78846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i="0" u="none" kern="1200" dirty="0">
              <a:solidFill>
                <a:schemeClr val="accent4">
                  <a:lumMod val="50000"/>
                </a:schemeClr>
              </a:solidFill>
            </a:rPr>
            <a:t>Enhanced visitor information and destination marketing</a:t>
          </a:r>
        </a:p>
      </dsp:txBody>
      <dsp:txXfrm>
        <a:off x="810232" y="2797375"/>
        <a:ext cx="6208425" cy="744996"/>
      </dsp:txXfrm>
    </dsp:sp>
    <dsp:sp modelId="{F24A1296-854D-1649-8DAA-27F1077741BA}">
      <dsp:nvSpPr>
        <dsp:cNvPr id="0" name=""/>
        <dsp:cNvSpPr/>
      </dsp:nvSpPr>
      <dsp:spPr>
        <a:xfrm>
          <a:off x="0" y="3728621"/>
          <a:ext cx="7043199" cy="70117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98AF16-F44A-0D4A-833E-DD1B27350ABB}">
      <dsp:nvSpPr>
        <dsp:cNvPr id="0" name=""/>
        <dsp:cNvSpPr/>
      </dsp:nvSpPr>
      <dsp:spPr>
        <a:xfrm>
          <a:off x="212105" y="3886385"/>
          <a:ext cx="386022" cy="385645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178601-527A-0C4A-97AA-8255BA046895}">
      <dsp:nvSpPr>
        <dsp:cNvPr id="0" name=""/>
        <dsp:cNvSpPr/>
      </dsp:nvSpPr>
      <dsp:spPr>
        <a:xfrm>
          <a:off x="810232" y="3728621"/>
          <a:ext cx="6208425" cy="7449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846" tIns="78846" rIns="78846" bIns="78846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i="0" u="none" kern="1200" dirty="0">
              <a:solidFill>
                <a:schemeClr val="accent4">
                  <a:lumMod val="50000"/>
                </a:schemeClr>
              </a:solidFill>
            </a:rPr>
            <a:t>Via the Make It Farnham website and social media editorial.</a:t>
          </a:r>
        </a:p>
      </dsp:txBody>
      <dsp:txXfrm>
        <a:off x="810232" y="3728621"/>
        <a:ext cx="6208425" cy="744996"/>
      </dsp:txXfrm>
    </dsp:sp>
    <dsp:sp modelId="{12CF077F-C0B1-4A4E-BA3B-50FCC23CFF78}">
      <dsp:nvSpPr>
        <dsp:cNvPr id="0" name=""/>
        <dsp:cNvSpPr/>
      </dsp:nvSpPr>
      <dsp:spPr>
        <a:xfrm>
          <a:off x="0" y="4659867"/>
          <a:ext cx="7043199" cy="70117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D01232-C87F-E24F-93C4-D03A1D830155}">
      <dsp:nvSpPr>
        <dsp:cNvPr id="0" name=""/>
        <dsp:cNvSpPr/>
      </dsp:nvSpPr>
      <dsp:spPr>
        <a:xfrm>
          <a:off x="212105" y="4817632"/>
          <a:ext cx="386022" cy="385645"/>
        </a:xfrm>
        <a:prstGeom prst="rect">
          <a:avLst/>
        </a:prstGeom>
        <a:blipFill>
          <a:blip xmlns:r="http://schemas.openxmlformats.org/officeDocument/2006/relationships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ACDE9B-4D9F-BA4F-AC42-A170A36A4D51}">
      <dsp:nvSpPr>
        <dsp:cNvPr id="0" name=""/>
        <dsp:cNvSpPr/>
      </dsp:nvSpPr>
      <dsp:spPr>
        <a:xfrm>
          <a:off x="810232" y="4659867"/>
          <a:ext cx="6208425" cy="7449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846" tIns="78846" rIns="78846" bIns="78846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i="0" u="none" kern="1200" dirty="0">
              <a:solidFill>
                <a:schemeClr val="accent4">
                  <a:lumMod val="50000"/>
                </a:schemeClr>
              </a:solidFill>
            </a:rPr>
            <a:t>Collaborated with local organisations to improve the visitor experience. </a:t>
          </a:r>
        </a:p>
      </dsp:txBody>
      <dsp:txXfrm>
        <a:off x="810232" y="4659867"/>
        <a:ext cx="6208425" cy="744996"/>
      </dsp:txXfrm>
    </dsp:sp>
    <dsp:sp modelId="{479EFE21-F770-A446-A45B-7E3B869DEBB3}">
      <dsp:nvSpPr>
        <dsp:cNvPr id="0" name=""/>
        <dsp:cNvSpPr/>
      </dsp:nvSpPr>
      <dsp:spPr>
        <a:xfrm>
          <a:off x="0" y="5591114"/>
          <a:ext cx="7043199" cy="70117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4424B4-875B-ED45-8A12-011E08DCF6BA}">
      <dsp:nvSpPr>
        <dsp:cNvPr id="0" name=""/>
        <dsp:cNvSpPr/>
      </dsp:nvSpPr>
      <dsp:spPr>
        <a:xfrm>
          <a:off x="212105" y="5748878"/>
          <a:ext cx="386022" cy="385645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B77064-2648-DA49-9557-9D3F5978F3B2}">
      <dsp:nvSpPr>
        <dsp:cNvPr id="0" name=""/>
        <dsp:cNvSpPr/>
      </dsp:nvSpPr>
      <dsp:spPr>
        <a:xfrm>
          <a:off x="810232" y="5591114"/>
          <a:ext cx="6208425" cy="7449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846" tIns="78846" rIns="78846" bIns="78846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i="0" u="none" kern="1200" dirty="0">
              <a:solidFill>
                <a:schemeClr val="accent4">
                  <a:lumMod val="50000"/>
                </a:schemeClr>
              </a:solidFill>
            </a:rPr>
            <a:t>Represented BID members’ interests during FIP</a:t>
          </a:r>
        </a:p>
      </dsp:txBody>
      <dsp:txXfrm>
        <a:off x="810232" y="5591114"/>
        <a:ext cx="6208425" cy="744996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E11727-600E-6846-9E02-8056319D92D7}">
      <dsp:nvSpPr>
        <dsp:cNvPr id="0" name=""/>
        <dsp:cNvSpPr/>
      </dsp:nvSpPr>
      <dsp:spPr>
        <a:xfrm>
          <a:off x="0" y="0"/>
          <a:ext cx="8938260" cy="130576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0" i="0" u="none" kern="1200" dirty="0"/>
            <a:t>BID funded reduced parking rates and festive offers to support businesses and visitors during roadworks</a:t>
          </a:r>
        </a:p>
      </dsp:txBody>
      <dsp:txXfrm>
        <a:off x="38244" y="38244"/>
        <a:ext cx="7529240" cy="1229275"/>
      </dsp:txXfrm>
    </dsp:sp>
    <dsp:sp modelId="{D02D042E-4E98-9049-A087-D59FAD1C7C66}">
      <dsp:nvSpPr>
        <dsp:cNvPr id="0" name=""/>
        <dsp:cNvSpPr/>
      </dsp:nvSpPr>
      <dsp:spPr>
        <a:xfrm>
          <a:off x="788669" y="1523390"/>
          <a:ext cx="8938260" cy="130576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0" i="0" u="none" kern="1200" dirty="0"/>
            <a:t>Ongoing engagement on access and town centre issues, including monthly FIP meetings</a:t>
          </a:r>
        </a:p>
      </dsp:txBody>
      <dsp:txXfrm>
        <a:off x="826913" y="1561634"/>
        <a:ext cx="7224355" cy="1229275"/>
      </dsp:txXfrm>
    </dsp:sp>
    <dsp:sp modelId="{568E9366-136B-B54F-BB1C-D541A39E51A9}">
      <dsp:nvSpPr>
        <dsp:cNvPr id="0" name=""/>
        <dsp:cNvSpPr/>
      </dsp:nvSpPr>
      <dsp:spPr>
        <a:xfrm>
          <a:off x="1577339" y="3046780"/>
          <a:ext cx="8938260" cy="130576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0" i="0" u="none" kern="1200" dirty="0"/>
            <a:t>Place Informatics footfall and visitor insight reporting informs our strategy</a:t>
          </a:r>
        </a:p>
      </dsp:txBody>
      <dsp:txXfrm>
        <a:off x="1615583" y="3085024"/>
        <a:ext cx="7224355" cy="1229275"/>
      </dsp:txXfrm>
    </dsp:sp>
    <dsp:sp modelId="{2EF7A039-2444-3B45-826A-DB21BB5377FA}">
      <dsp:nvSpPr>
        <dsp:cNvPr id="0" name=""/>
        <dsp:cNvSpPr/>
      </dsp:nvSpPr>
      <dsp:spPr>
        <a:xfrm>
          <a:off x="8089513" y="990203"/>
          <a:ext cx="848746" cy="84874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600" kern="1200" dirty="0"/>
        </a:p>
      </dsp:txBody>
      <dsp:txXfrm>
        <a:off x="8280481" y="990203"/>
        <a:ext cx="466810" cy="638681"/>
      </dsp:txXfrm>
    </dsp:sp>
    <dsp:sp modelId="{D0032B36-9263-DB42-A37C-09853348CBA9}">
      <dsp:nvSpPr>
        <dsp:cNvPr id="0" name=""/>
        <dsp:cNvSpPr/>
      </dsp:nvSpPr>
      <dsp:spPr>
        <a:xfrm>
          <a:off x="8878183" y="2504889"/>
          <a:ext cx="848746" cy="848746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 dirty="0"/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700" kern="1200" dirty="0"/>
        </a:p>
      </dsp:txBody>
      <dsp:txXfrm>
        <a:off x="9069151" y="2504889"/>
        <a:ext cx="466810" cy="638681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F07F5F-516D-C14E-B0C9-08BF54AAC6DD}">
      <dsp:nvSpPr>
        <dsp:cNvPr id="0" name=""/>
        <dsp:cNvSpPr/>
      </dsp:nvSpPr>
      <dsp:spPr>
        <a:xfrm>
          <a:off x="0" y="0"/>
          <a:ext cx="732563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3F0422-74A5-6F4D-992C-1801ECCA30DE}">
      <dsp:nvSpPr>
        <dsp:cNvPr id="0" name=""/>
        <dsp:cNvSpPr/>
      </dsp:nvSpPr>
      <dsp:spPr>
        <a:xfrm>
          <a:off x="0" y="0"/>
          <a:ext cx="7325635" cy="7284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0" i="0" u="none" kern="1200" dirty="0"/>
            <a:t>Business support &amp; communications: business visits, newsletter, website, database, training.</a:t>
          </a:r>
        </a:p>
      </dsp:txBody>
      <dsp:txXfrm>
        <a:off x="0" y="0"/>
        <a:ext cx="7325635" cy="728478"/>
      </dsp:txXfrm>
    </dsp:sp>
    <dsp:sp modelId="{8CD9A1ED-4C6A-B44B-8369-0E344947518C}">
      <dsp:nvSpPr>
        <dsp:cNvPr id="0" name=""/>
        <dsp:cNvSpPr/>
      </dsp:nvSpPr>
      <dsp:spPr>
        <a:xfrm>
          <a:off x="0" y="728478"/>
          <a:ext cx="732563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6578A0-AA77-FA41-A163-35987BBC60A3}">
      <dsp:nvSpPr>
        <dsp:cNvPr id="0" name=""/>
        <dsp:cNvSpPr/>
      </dsp:nvSpPr>
      <dsp:spPr>
        <a:xfrm>
          <a:off x="0" y="728478"/>
          <a:ext cx="7325635" cy="7284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0" i="0" u="none" kern="1200" dirty="0"/>
            <a:t>Marketing &amp; projects: destination campaigns, radio, events, project delivery</a:t>
          </a:r>
        </a:p>
      </dsp:txBody>
      <dsp:txXfrm>
        <a:off x="0" y="728478"/>
        <a:ext cx="7325635" cy="728478"/>
      </dsp:txXfrm>
    </dsp:sp>
    <dsp:sp modelId="{FDA2767B-6C94-6048-9AD1-E5FBE4C0B052}">
      <dsp:nvSpPr>
        <dsp:cNvPr id="0" name=""/>
        <dsp:cNvSpPr/>
      </dsp:nvSpPr>
      <dsp:spPr>
        <a:xfrm>
          <a:off x="0" y="1456956"/>
          <a:ext cx="732563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4B4550-231E-A547-AEBB-AC33272C949F}">
      <dsp:nvSpPr>
        <dsp:cNvPr id="0" name=""/>
        <dsp:cNvSpPr/>
      </dsp:nvSpPr>
      <dsp:spPr>
        <a:xfrm>
          <a:off x="0" y="1456957"/>
          <a:ext cx="7325635" cy="7284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0" i="0" u="none" kern="1200" dirty="0"/>
            <a:t>Governance &amp; partnerships: board reporting, AGM, councils, police, ranger management</a:t>
          </a:r>
        </a:p>
      </dsp:txBody>
      <dsp:txXfrm>
        <a:off x="0" y="1456957"/>
        <a:ext cx="7325635" cy="728478"/>
      </dsp:txXfrm>
    </dsp:sp>
    <dsp:sp modelId="{210ADAA1-6F23-EE4D-84CE-B3422B87628D}">
      <dsp:nvSpPr>
        <dsp:cNvPr id="0" name=""/>
        <dsp:cNvSpPr/>
      </dsp:nvSpPr>
      <dsp:spPr>
        <a:xfrm>
          <a:off x="0" y="2185435"/>
          <a:ext cx="732563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03FB7B-7BDC-E74E-A272-24537BA5DE2C}">
      <dsp:nvSpPr>
        <dsp:cNvPr id="0" name=""/>
        <dsp:cNvSpPr/>
      </dsp:nvSpPr>
      <dsp:spPr>
        <a:xfrm>
          <a:off x="0" y="2185435"/>
          <a:ext cx="7325635" cy="7284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0" i="0" u="none" kern="1200" dirty="0"/>
            <a:t>Finance &amp; administration: budget monitoring, supplier management, levy support, compliance, Board reporting &amp; presentations</a:t>
          </a:r>
        </a:p>
      </dsp:txBody>
      <dsp:txXfrm>
        <a:off x="0" y="2185435"/>
        <a:ext cx="7325635" cy="728478"/>
      </dsp:txXfrm>
    </dsp:sp>
    <dsp:sp modelId="{CEFD5CC6-9797-064E-9A54-E50B139023DD}">
      <dsp:nvSpPr>
        <dsp:cNvPr id="0" name=""/>
        <dsp:cNvSpPr/>
      </dsp:nvSpPr>
      <dsp:spPr>
        <a:xfrm>
          <a:off x="0" y="2913913"/>
          <a:ext cx="732563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F8DAAB-442B-9F4E-8402-E7F164DA9C3F}">
      <dsp:nvSpPr>
        <dsp:cNvPr id="0" name=""/>
        <dsp:cNvSpPr/>
      </dsp:nvSpPr>
      <dsp:spPr>
        <a:xfrm>
          <a:off x="0" y="2913914"/>
          <a:ext cx="7325635" cy="7284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0" i="0" u="none" kern="1200" dirty="0"/>
            <a:t>Strong governance and financial oversight maintained</a:t>
          </a:r>
        </a:p>
      </dsp:txBody>
      <dsp:txXfrm>
        <a:off x="0" y="2913914"/>
        <a:ext cx="7325635" cy="728478"/>
      </dsp:txXfrm>
    </dsp:sp>
    <dsp:sp modelId="{763D9A05-F567-E24E-B779-FC25C495867B}">
      <dsp:nvSpPr>
        <dsp:cNvPr id="0" name=""/>
        <dsp:cNvSpPr/>
      </dsp:nvSpPr>
      <dsp:spPr>
        <a:xfrm>
          <a:off x="0" y="3642392"/>
          <a:ext cx="732563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A15388-7AA3-8C40-9AC3-4B0FE0EF8294}">
      <dsp:nvSpPr>
        <dsp:cNvPr id="0" name=""/>
        <dsp:cNvSpPr/>
      </dsp:nvSpPr>
      <dsp:spPr>
        <a:xfrm>
          <a:off x="0" y="3642392"/>
          <a:ext cx="7325635" cy="7284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0" i="0" u="none" kern="1200" dirty="0"/>
            <a:t>Successful transition to new BID Manager and Finance &amp; Support Co-ordinator</a:t>
          </a:r>
        </a:p>
      </dsp:txBody>
      <dsp:txXfrm>
        <a:off x="0" y="3642392"/>
        <a:ext cx="7325635" cy="728478"/>
      </dsp:txXfrm>
    </dsp:sp>
    <dsp:sp modelId="{545E770D-4DE0-9741-89D4-5A1166BE5DB6}">
      <dsp:nvSpPr>
        <dsp:cNvPr id="0" name=""/>
        <dsp:cNvSpPr/>
      </dsp:nvSpPr>
      <dsp:spPr>
        <a:xfrm>
          <a:off x="0" y="4370871"/>
          <a:ext cx="732563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3DF489-5803-624B-8B1B-756DC877ECBC}">
      <dsp:nvSpPr>
        <dsp:cNvPr id="0" name=""/>
        <dsp:cNvSpPr/>
      </dsp:nvSpPr>
      <dsp:spPr>
        <a:xfrm>
          <a:off x="0" y="4370871"/>
          <a:ext cx="7325635" cy="7284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0" i="0" u="none" kern="1200" dirty="0"/>
            <a:t>Ongoing stakeholder engagement and partnership working - Councils/Police</a:t>
          </a:r>
        </a:p>
      </dsp:txBody>
      <dsp:txXfrm>
        <a:off x="0" y="4370871"/>
        <a:ext cx="7325635" cy="728478"/>
      </dsp:txXfrm>
    </dsp:sp>
    <dsp:sp modelId="{4478CEAC-9543-784E-B6F5-3275CBC47448}">
      <dsp:nvSpPr>
        <dsp:cNvPr id="0" name=""/>
        <dsp:cNvSpPr/>
      </dsp:nvSpPr>
      <dsp:spPr>
        <a:xfrm>
          <a:off x="0" y="5099349"/>
          <a:ext cx="732563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CD2A4D-E4D1-F743-9F24-B49CAD3D34E7}">
      <dsp:nvSpPr>
        <dsp:cNvPr id="0" name=""/>
        <dsp:cNvSpPr/>
      </dsp:nvSpPr>
      <dsp:spPr>
        <a:xfrm>
          <a:off x="0" y="5099349"/>
          <a:ext cx="7325635" cy="7284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0" i="0" u="none" kern="1200" dirty="0"/>
            <a:t>Continued delivery against the Business Plan and improved communication</a:t>
          </a:r>
        </a:p>
      </dsp:txBody>
      <dsp:txXfrm>
        <a:off x="0" y="5099349"/>
        <a:ext cx="7325635" cy="728478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5068C0-8759-0240-A08C-92DAE55A46CB}">
      <dsp:nvSpPr>
        <dsp:cNvPr id="0" name=""/>
        <dsp:cNvSpPr/>
      </dsp:nvSpPr>
      <dsp:spPr>
        <a:xfrm>
          <a:off x="1870910" y="1244584"/>
          <a:ext cx="39873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98738" y="4572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2059546" y="1288155"/>
        <a:ext cx="21466" cy="4297"/>
      </dsp:txXfrm>
    </dsp:sp>
    <dsp:sp modelId="{3DBA66ED-23ED-7F46-B7B2-682EB3B90885}">
      <dsp:nvSpPr>
        <dsp:cNvPr id="0" name=""/>
        <dsp:cNvSpPr/>
      </dsp:nvSpPr>
      <dsp:spPr>
        <a:xfrm>
          <a:off x="6023" y="730298"/>
          <a:ext cx="1866687" cy="1120012"/>
        </a:xfrm>
        <a:prstGeom prst="rect">
          <a:avLst/>
        </a:prstGeom>
        <a:solidFill>
          <a:srgbClr val="66A3FF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69" tIns="96013" rIns="91469" bIns="9601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/>
            <a:t>Projected Ranger Service £55,440</a:t>
          </a:r>
          <a:br>
            <a:rPr lang="en-GB" sz="1800" b="1" kern="1200" dirty="0"/>
          </a:br>
          <a:endParaRPr lang="en-US" sz="1800" b="1" kern="1200" dirty="0"/>
        </a:p>
      </dsp:txBody>
      <dsp:txXfrm>
        <a:off x="6023" y="730298"/>
        <a:ext cx="1866687" cy="1120012"/>
      </dsp:txXfrm>
    </dsp:sp>
    <dsp:sp modelId="{949AC96C-10B1-2244-AAEA-3FD2B818C2A8}">
      <dsp:nvSpPr>
        <dsp:cNvPr id="0" name=""/>
        <dsp:cNvSpPr/>
      </dsp:nvSpPr>
      <dsp:spPr>
        <a:xfrm>
          <a:off x="4166935" y="1244584"/>
          <a:ext cx="39873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98738" y="4572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4355571" y="1288155"/>
        <a:ext cx="21466" cy="4297"/>
      </dsp:txXfrm>
    </dsp:sp>
    <dsp:sp modelId="{BF41E072-CF5D-7047-8927-6B780193F1CE}">
      <dsp:nvSpPr>
        <dsp:cNvPr id="0" name=""/>
        <dsp:cNvSpPr/>
      </dsp:nvSpPr>
      <dsp:spPr>
        <a:xfrm>
          <a:off x="2302048" y="730298"/>
          <a:ext cx="1866687" cy="1120012"/>
        </a:xfrm>
        <a:prstGeom prst="rect">
          <a:avLst/>
        </a:prstGeom>
        <a:solidFill>
          <a:srgbClr val="B2A3F7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69" tIns="96013" rIns="91469" bIns="9601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/>
            <a:t>Current Staff  NI Pension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/>
            <a:t>£73,200</a:t>
          </a:r>
          <a:br>
            <a:rPr lang="en-GB" sz="1800" b="1" kern="1200" dirty="0"/>
          </a:br>
          <a:endParaRPr lang="en-US" sz="1800" b="1" kern="1200" dirty="0"/>
        </a:p>
      </dsp:txBody>
      <dsp:txXfrm>
        <a:off x="2302048" y="730298"/>
        <a:ext cx="1866687" cy="1120012"/>
      </dsp:txXfrm>
    </dsp:sp>
    <dsp:sp modelId="{FF9CA201-EFEB-DB48-B931-850A09220292}">
      <dsp:nvSpPr>
        <dsp:cNvPr id="0" name=""/>
        <dsp:cNvSpPr/>
      </dsp:nvSpPr>
      <dsp:spPr>
        <a:xfrm>
          <a:off x="6462961" y="1244584"/>
          <a:ext cx="39873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98738" y="4572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6651596" y="1288155"/>
        <a:ext cx="21466" cy="4297"/>
      </dsp:txXfrm>
    </dsp:sp>
    <dsp:sp modelId="{2C871CAA-C6C3-D043-AF66-630398C4C2B4}">
      <dsp:nvSpPr>
        <dsp:cNvPr id="0" name=""/>
        <dsp:cNvSpPr/>
      </dsp:nvSpPr>
      <dsp:spPr>
        <a:xfrm>
          <a:off x="4598074" y="730298"/>
          <a:ext cx="1866687" cy="112001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69" tIns="96013" rIns="91469" bIns="9601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/>
            <a:t>Allocated Marketing Costs £24,000</a:t>
          </a:r>
          <a:br>
            <a:rPr lang="en-GB" sz="1800" b="1" kern="1200" dirty="0"/>
          </a:br>
          <a:endParaRPr lang="en-US" sz="1800" b="1" kern="1200" dirty="0"/>
        </a:p>
      </dsp:txBody>
      <dsp:txXfrm>
        <a:off x="4598074" y="730298"/>
        <a:ext cx="1866687" cy="1120012"/>
      </dsp:txXfrm>
    </dsp:sp>
    <dsp:sp modelId="{81DFB721-E270-2644-B676-857F9CB6512E}">
      <dsp:nvSpPr>
        <dsp:cNvPr id="0" name=""/>
        <dsp:cNvSpPr/>
      </dsp:nvSpPr>
      <dsp:spPr>
        <a:xfrm>
          <a:off x="939366" y="1848510"/>
          <a:ext cx="6888076" cy="398738"/>
        </a:xfrm>
        <a:custGeom>
          <a:avLst/>
          <a:gdLst/>
          <a:ahLst/>
          <a:cxnLst/>
          <a:rect l="0" t="0" r="0" b="0"/>
          <a:pathLst>
            <a:path>
              <a:moveTo>
                <a:pt x="6888076" y="0"/>
              </a:moveTo>
              <a:lnTo>
                <a:pt x="6888076" y="216469"/>
              </a:lnTo>
              <a:lnTo>
                <a:pt x="0" y="216469"/>
              </a:lnTo>
              <a:lnTo>
                <a:pt x="0" y="398738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4210868" y="2045730"/>
        <a:ext cx="345072" cy="4297"/>
      </dsp:txXfrm>
    </dsp:sp>
    <dsp:sp modelId="{6FB71A51-FEEC-E540-99BF-62F03A333186}">
      <dsp:nvSpPr>
        <dsp:cNvPr id="0" name=""/>
        <dsp:cNvSpPr/>
      </dsp:nvSpPr>
      <dsp:spPr>
        <a:xfrm>
          <a:off x="6894099" y="730298"/>
          <a:ext cx="1866687" cy="1120012"/>
        </a:xfrm>
        <a:prstGeom prst="rect">
          <a:avLst/>
        </a:prstGeom>
        <a:solidFill>
          <a:srgbClr val="84DDCA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69" tIns="96013" rIns="91469" bIns="9601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/>
            <a:t>Software, Subscriptions &amp; Tech £3000</a:t>
          </a:r>
          <a:br>
            <a:rPr lang="en-GB" sz="1800" b="1" kern="1200" dirty="0"/>
          </a:br>
          <a:endParaRPr lang="en-US" sz="1800" b="1" kern="1200" dirty="0"/>
        </a:p>
      </dsp:txBody>
      <dsp:txXfrm>
        <a:off x="6894099" y="730298"/>
        <a:ext cx="1866687" cy="1120012"/>
      </dsp:txXfrm>
    </dsp:sp>
    <dsp:sp modelId="{D3AF655F-4BE3-B343-BFFB-21BBD974D83B}">
      <dsp:nvSpPr>
        <dsp:cNvPr id="0" name=""/>
        <dsp:cNvSpPr/>
      </dsp:nvSpPr>
      <dsp:spPr>
        <a:xfrm>
          <a:off x="1870910" y="2793935"/>
          <a:ext cx="39873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98738" y="4572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 dirty="0"/>
        </a:p>
      </dsp:txBody>
      <dsp:txXfrm>
        <a:off x="2059546" y="2837506"/>
        <a:ext cx="21466" cy="4297"/>
      </dsp:txXfrm>
    </dsp:sp>
    <dsp:sp modelId="{B48F0A34-CC03-F044-8697-28BC94A69047}">
      <dsp:nvSpPr>
        <dsp:cNvPr id="0" name=""/>
        <dsp:cNvSpPr/>
      </dsp:nvSpPr>
      <dsp:spPr>
        <a:xfrm>
          <a:off x="6023" y="2279648"/>
          <a:ext cx="1866687" cy="1120012"/>
        </a:xfrm>
        <a:prstGeom prst="rect">
          <a:avLst/>
        </a:prstGeom>
        <a:solidFill>
          <a:srgbClr val="ECAB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69" tIns="96013" rIns="91469" bIns="9601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/>
            <a:t>Hosting and IT £2000</a:t>
          </a:r>
        </a:p>
      </dsp:txBody>
      <dsp:txXfrm>
        <a:off x="6023" y="2279648"/>
        <a:ext cx="1866687" cy="1120012"/>
      </dsp:txXfrm>
    </dsp:sp>
    <dsp:sp modelId="{D1692609-5E13-684D-8228-6B0973263A8C}">
      <dsp:nvSpPr>
        <dsp:cNvPr id="0" name=""/>
        <dsp:cNvSpPr/>
      </dsp:nvSpPr>
      <dsp:spPr>
        <a:xfrm>
          <a:off x="4166935" y="2793935"/>
          <a:ext cx="39873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98738" y="4572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4355571" y="2837506"/>
        <a:ext cx="21466" cy="4297"/>
      </dsp:txXfrm>
    </dsp:sp>
    <dsp:sp modelId="{BD310655-6371-3544-9FD4-7475E15AB6F0}">
      <dsp:nvSpPr>
        <dsp:cNvPr id="0" name=""/>
        <dsp:cNvSpPr/>
      </dsp:nvSpPr>
      <dsp:spPr>
        <a:xfrm>
          <a:off x="2302048" y="2279648"/>
          <a:ext cx="1866687" cy="1120012"/>
        </a:xfrm>
        <a:prstGeom prst="rect">
          <a:avLst/>
        </a:prstGeom>
        <a:solidFill>
          <a:srgbClr val="71ACD7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69" tIns="96013" rIns="91469" bIns="9601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/>
            <a:t>External Events and Content Support £19,440</a:t>
          </a:r>
          <a:endParaRPr lang="en-US" sz="1800" b="1" kern="1200" dirty="0"/>
        </a:p>
      </dsp:txBody>
      <dsp:txXfrm>
        <a:off x="2302048" y="2279648"/>
        <a:ext cx="1866687" cy="1120012"/>
      </dsp:txXfrm>
    </dsp:sp>
    <dsp:sp modelId="{B9FF87E3-2B2B-D24A-AB4E-0D97CA45FB7F}">
      <dsp:nvSpPr>
        <dsp:cNvPr id="0" name=""/>
        <dsp:cNvSpPr/>
      </dsp:nvSpPr>
      <dsp:spPr>
        <a:xfrm>
          <a:off x="6462961" y="2793935"/>
          <a:ext cx="39873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98738" y="4572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6651596" y="2837506"/>
        <a:ext cx="21466" cy="4297"/>
      </dsp:txXfrm>
    </dsp:sp>
    <dsp:sp modelId="{261F0BF3-90D8-AD42-96AD-E0B53A17298E}">
      <dsp:nvSpPr>
        <dsp:cNvPr id="0" name=""/>
        <dsp:cNvSpPr/>
      </dsp:nvSpPr>
      <dsp:spPr>
        <a:xfrm>
          <a:off x="4598074" y="2279648"/>
          <a:ext cx="1866687" cy="1120012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69" tIns="96013" rIns="91469" bIns="9601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/>
            <a:t>Global Radio Summer Campaign</a:t>
          </a:r>
          <a:br>
            <a:rPr lang="en-GB" sz="1800" b="1" kern="1200" dirty="0"/>
          </a:br>
          <a:r>
            <a:rPr lang="en-GB" sz="1800" b="1" kern="1200" dirty="0"/>
            <a:t>£25,000</a:t>
          </a:r>
          <a:endParaRPr lang="en-US" sz="1800" b="1" kern="1200" dirty="0"/>
        </a:p>
      </dsp:txBody>
      <dsp:txXfrm>
        <a:off x="4598074" y="2279648"/>
        <a:ext cx="1866687" cy="1120012"/>
      </dsp:txXfrm>
    </dsp:sp>
    <dsp:sp modelId="{41A190DC-8568-E542-9717-7E0E79D53F44}">
      <dsp:nvSpPr>
        <dsp:cNvPr id="0" name=""/>
        <dsp:cNvSpPr/>
      </dsp:nvSpPr>
      <dsp:spPr>
        <a:xfrm>
          <a:off x="939366" y="3397861"/>
          <a:ext cx="6888076" cy="398738"/>
        </a:xfrm>
        <a:custGeom>
          <a:avLst/>
          <a:gdLst/>
          <a:ahLst/>
          <a:cxnLst/>
          <a:rect l="0" t="0" r="0" b="0"/>
          <a:pathLst>
            <a:path>
              <a:moveTo>
                <a:pt x="6888076" y="0"/>
              </a:moveTo>
              <a:lnTo>
                <a:pt x="6888076" y="216469"/>
              </a:lnTo>
              <a:lnTo>
                <a:pt x="0" y="216469"/>
              </a:lnTo>
              <a:lnTo>
                <a:pt x="0" y="398738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4210868" y="3595081"/>
        <a:ext cx="345072" cy="4297"/>
      </dsp:txXfrm>
    </dsp:sp>
    <dsp:sp modelId="{886E7AEE-1538-1A44-A049-55E834F92F13}">
      <dsp:nvSpPr>
        <dsp:cNvPr id="0" name=""/>
        <dsp:cNvSpPr/>
      </dsp:nvSpPr>
      <dsp:spPr>
        <a:xfrm>
          <a:off x="6894099" y="2279648"/>
          <a:ext cx="1866687" cy="1120012"/>
        </a:xfrm>
        <a:prstGeom prst="rect">
          <a:avLst/>
        </a:prstGeom>
        <a:solidFill>
          <a:srgbClr val="F1621B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69" tIns="96013" rIns="91469" bIns="9601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/>
            <a:t>Christmas Lights </a:t>
          </a:r>
          <a:br>
            <a:rPr lang="en-GB" sz="1800" b="1" kern="1200" dirty="0"/>
          </a:br>
          <a:r>
            <a:rPr lang="en-GB" sz="1800" b="1" kern="1200" dirty="0"/>
            <a:t>£12,500</a:t>
          </a:r>
          <a:endParaRPr lang="en-US" sz="1800" b="1" kern="1200" dirty="0"/>
        </a:p>
      </dsp:txBody>
      <dsp:txXfrm>
        <a:off x="6894099" y="2279648"/>
        <a:ext cx="1866687" cy="1120012"/>
      </dsp:txXfrm>
    </dsp:sp>
    <dsp:sp modelId="{FD87D8DB-0BFC-5346-9293-2F8580AF0E6B}">
      <dsp:nvSpPr>
        <dsp:cNvPr id="0" name=""/>
        <dsp:cNvSpPr/>
      </dsp:nvSpPr>
      <dsp:spPr>
        <a:xfrm>
          <a:off x="1870910" y="4343285"/>
          <a:ext cx="39873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98738" y="4572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2059546" y="4386856"/>
        <a:ext cx="21466" cy="4297"/>
      </dsp:txXfrm>
    </dsp:sp>
    <dsp:sp modelId="{2B97C686-FE04-7049-AB94-C259A9FA3E69}">
      <dsp:nvSpPr>
        <dsp:cNvPr id="0" name=""/>
        <dsp:cNvSpPr/>
      </dsp:nvSpPr>
      <dsp:spPr>
        <a:xfrm>
          <a:off x="6023" y="3828999"/>
          <a:ext cx="1866687" cy="1120012"/>
        </a:xfrm>
        <a:prstGeom prst="rect">
          <a:avLst/>
        </a:prstGeom>
        <a:solidFill>
          <a:srgbClr val="B2A3F7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69" tIns="96013" rIns="91469" bIns="9601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/>
            <a:t>Allocated Xmas Parking Support</a:t>
          </a:r>
          <a:br>
            <a:rPr lang="en-GB" sz="1800" b="1" kern="1200" dirty="0"/>
          </a:br>
          <a:r>
            <a:rPr lang="en-GB" sz="1800" b="1" kern="1200" dirty="0"/>
            <a:t>£5,000</a:t>
          </a:r>
          <a:endParaRPr lang="en-US" sz="1800" b="1" kern="1200" dirty="0"/>
        </a:p>
      </dsp:txBody>
      <dsp:txXfrm>
        <a:off x="6023" y="3828999"/>
        <a:ext cx="1866687" cy="1120012"/>
      </dsp:txXfrm>
    </dsp:sp>
    <dsp:sp modelId="{B82588FB-4A5A-9C41-AC76-D8B72612BF22}">
      <dsp:nvSpPr>
        <dsp:cNvPr id="0" name=""/>
        <dsp:cNvSpPr/>
      </dsp:nvSpPr>
      <dsp:spPr>
        <a:xfrm>
          <a:off x="4166935" y="4343285"/>
          <a:ext cx="39873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98738" y="4572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4355571" y="4386856"/>
        <a:ext cx="21466" cy="4297"/>
      </dsp:txXfrm>
    </dsp:sp>
    <dsp:sp modelId="{7A03B711-7828-4842-A815-9B443C105777}">
      <dsp:nvSpPr>
        <dsp:cNvPr id="0" name=""/>
        <dsp:cNvSpPr/>
      </dsp:nvSpPr>
      <dsp:spPr>
        <a:xfrm>
          <a:off x="2302048" y="3828999"/>
          <a:ext cx="1866687" cy="1120012"/>
        </a:xfrm>
        <a:prstGeom prst="rect">
          <a:avLst/>
        </a:prstGeom>
        <a:solidFill>
          <a:srgbClr val="7030A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69" tIns="96013" rIns="91469" bIns="9601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/>
            <a:t>Place Informatics Visitor Data</a:t>
          </a:r>
          <a:br>
            <a:rPr lang="en-GB" sz="1800" b="1" kern="1200" dirty="0"/>
          </a:br>
          <a:r>
            <a:rPr lang="en-GB" sz="1800" b="1" kern="1200" dirty="0"/>
            <a:t>£3,900</a:t>
          </a:r>
          <a:endParaRPr lang="en-US" sz="1800" b="1" kern="1200" dirty="0"/>
        </a:p>
      </dsp:txBody>
      <dsp:txXfrm>
        <a:off x="2302048" y="3828999"/>
        <a:ext cx="1866687" cy="1120012"/>
      </dsp:txXfrm>
    </dsp:sp>
    <dsp:sp modelId="{A08191CD-2D66-5F44-9304-7C86D5D2FFCE}">
      <dsp:nvSpPr>
        <dsp:cNvPr id="0" name=""/>
        <dsp:cNvSpPr/>
      </dsp:nvSpPr>
      <dsp:spPr>
        <a:xfrm>
          <a:off x="4598074" y="3828999"/>
          <a:ext cx="1866687" cy="1120012"/>
        </a:xfrm>
        <a:prstGeom prst="rect">
          <a:avLst/>
        </a:prstGeom>
        <a:solidFill>
          <a:srgbClr val="ECAB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69" tIns="96013" rIns="91469" bIns="9601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Accountancy £2500</a:t>
          </a:r>
        </a:p>
      </dsp:txBody>
      <dsp:txXfrm>
        <a:off x="4598074" y="3828999"/>
        <a:ext cx="1866687" cy="1120012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0C18FC-18CA-3B4B-A031-B9E92277253B}">
      <dsp:nvSpPr>
        <dsp:cNvPr id="0" name=""/>
        <dsp:cNvSpPr/>
      </dsp:nvSpPr>
      <dsp:spPr>
        <a:xfrm>
          <a:off x="0" y="675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3F2F40-EA85-8644-B199-E04798052087}">
      <dsp:nvSpPr>
        <dsp:cNvPr id="0" name=""/>
        <dsp:cNvSpPr/>
      </dsp:nvSpPr>
      <dsp:spPr>
        <a:xfrm>
          <a:off x="0" y="675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solidFill>
                <a:schemeClr val="accent4">
                  <a:lumMod val="50000"/>
                </a:schemeClr>
              </a:solidFill>
            </a:rPr>
            <a:t>Continued use of Place Informatics visitor data and reporting</a:t>
          </a:r>
          <a:endParaRPr lang="en-US" sz="2400" b="1" kern="1200" dirty="0">
            <a:solidFill>
              <a:schemeClr val="accent4">
                <a:lumMod val="50000"/>
              </a:schemeClr>
            </a:solidFill>
          </a:endParaRPr>
        </a:p>
      </dsp:txBody>
      <dsp:txXfrm>
        <a:off x="0" y="675"/>
        <a:ext cx="6900512" cy="790684"/>
      </dsp:txXfrm>
    </dsp:sp>
    <dsp:sp modelId="{D3675E68-C307-774C-AC9F-E628FD9A89C9}">
      <dsp:nvSpPr>
        <dsp:cNvPr id="0" name=""/>
        <dsp:cNvSpPr/>
      </dsp:nvSpPr>
      <dsp:spPr>
        <a:xfrm>
          <a:off x="0" y="791359"/>
          <a:ext cx="6900512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DC3A2B-92B6-CC4D-9202-17B971DAF197}">
      <dsp:nvSpPr>
        <dsp:cNvPr id="0" name=""/>
        <dsp:cNvSpPr/>
      </dsp:nvSpPr>
      <dsp:spPr>
        <a:xfrm>
          <a:off x="0" y="791359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solidFill>
                <a:schemeClr val="accent4">
                  <a:lumMod val="50000"/>
                </a:schemeClr>
              </a:solidFill>
            </a:rPr>
            <a:t>Ongoing website development and destination marketing</a:t>
          </a:r>
          <a:endParaRPr lang="en-US" sz="2400" b="1" kern="1200" dirty="0">
            <a:solidFill>
              <a:schemeClr val="accent4">
                <a:lumMod val="50000"/>
              </a:schemeClr>
            </a:solidFill>
          </a:endParaRPr>
        </a:p>
      </dsp:txBody>
      <dsp:txXfrm>
        <a:off x="0" y="791359"/>
        <a:ext cx="6900512" cy="790684"/>
      </dsp:txXfrm>
    </dsp:sp>
    <dsp:sp modelId="{660B70C1-9FC4-9645-A554-8943B7F17E89}">
      <dsp:nvSpPr>
        <dsp:cNvPr id="0" name=""/>
        <dsp:cNvSpPr/>
      </dsp:nvSpPr>
      <dsp:spPr>
        <a:xfrm>
          <a:off x="0" y="1582044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63A8AA-E78F-3442-9A42-FDA4446AA737}">
      <dsp:nvSpPr>
        <dsp:cNvPr id="0" name=""/>
        <dsp:cNvSpPr/>
      </dsp:nvSpPr>
      <dsp:spPr>
        <a:xfrm>
          <a:off x="0" y="1582044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solidFill>
                <a:schemeClr val="accent4">
                  <a:lumMod val="50000"/>
                </a:schemeClr>
              </a:solidFill>
            </a:rPr>
            <a:t>Enhanced business communications and engagement</a:t>
          </a:r>
          <a:endParaRPr lang="en-US" sz="2400" b="1" kern="1200" dirty="0">
            <a:solidFill>
              <a:schemeClr val="accent4">
                <a:lumMod val="50000"/>
              </a:schemeClr>
            </a:solidFill>
          </a:endParaRPr>
        </a:p>
      </dsp:txBody>
      <dsp:txXfrm>
        <a:off x="0" y="1582044"/>
        <a:ext cx="6900512" cy="790684"/>
      </dsp:txXfrm>
    </dsp:sp>
    <dsp:sp modelId="{DD4CB3F4-B541-7246-BEFD-EAA9E9DBE1CD}">
      <dsp:nvSpPr>
        <dsp:cNvPr id="0" name=""/>
        <dsp:cNvSpPr/>
      </dsp:nvSpPr>
      <dsp:spPr>
        <a:xfrm>
          <a:off x="0" y="2372728"/>
          <a:ext cx="6900512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824A8C-434D-1945-A04C-D9BEF81EB420}">
      <dsp:nvSpPr>
        <dsp:cNvPr id="0" name=""/>
        <dsp:cNvSpPr/>
      </dsp:nvSpPr>
      <dsp:spPr>
        <a:xfrm>
          <a:off x="0" y="2372728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solidFill>
                <a:schemeClr val="accent4">
                  <a:lumMod val="50000"/>
                </a:schemeClr>
              </a:solidFill>
            </a:rPr>
            <a:t>Partnership working with councils, organisations, and town centre partners</a:t>
          </a:r>
          <a:endParaRPr lang="en-US" sz="2400" b="1" kern="1200" dirty="0">
            <a:solidFill>
              <a:schemeClr val="accent4">
                <a:lumMod val="50000"/>
              </a:schemeClr>
            </a:solidFill>
          </a:endParaRPr>
        </a:p>
      </dsp:txBody>
      <dsp:txXfrm>
        <a:off x="0" y="2372728"/>
        <a:ext cx="6900512" cy="790684"/>
      </dsp:txXfrm>
    </dsp:sp>
    <dsp:sp modelId="{E7CC59C8-37D7-F54C-8223-63A4055434C5}">
      <dsp:nvSpPr>
        <dsp:cNvPr id="0" name=""/>
        <dsp:cNvSpPr/>
      </dsp:nvSpPr>
      <dsp:spPr>
        <a:xfrm>
          <a:off x="0" y="3163412"/>
          <a:ext cx="6900512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43096E-E949-4E4A-BD6F-282263614F1E}">
      <dsp:nvSpPr>
        <dsp:cNvPr id="0" name=""/>
        <dsp:cNvSpPr/>
      </dsp:nvSpPr>
      <dsp:spPr>
        <a:xfrm>
          <a:off x="0" y="3163412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solidFill>
                <a:schemeClr val="accent4">
                  <a:lumMod val="50000"/>
                </a:schemeClr>
              </a:solidFill>
            </a:rPr>
            <a:t>Summer campaigns, Food festival - Taste of Farnham</a:t>
          </a:r>
          <a:endParaRPr lang="en-US" sz="2400" b="1" kern="1200" dirty="0">
            <a:solidFill>
              <a:schemeClr val="accent4">
                <a:lumMod val="50000"/>
              </a:schemeClr>
            </a:solidFill>
          </a:endParaRPr>
        </a:p>
      </dsp:txBody>
      <dsp:txXfrm>
        <a:off x="0" y="3163412"/>
        <a:ext cx="6900512" cy="790684"/>
      </dsp:txXfrm>
    </dsp:sp>
    <dsp:sp modelId="{73CE8F9C-7935-C54D-8CD0-2B1E43F876DA}">
      <dsp:nvSpPr>
        <dsp:cNvPr id="0" name=""/>
        <dsp:cNvSpPr/>
      </dsp:nvSpPr>
      <dsp:spPr>
        <a:xfrm>
          <a:off x="0" y="3954096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0C5A9E-3CFB-DD48-B041-DBEEF30CC393}">
      <dsp:nvSpPr>
        <dsp:cNvPr id="0" name=""/>
        <dsp:cNvSpPr/>
      </dsp:nvSpPr>
      <dsp:spPr>
        <a:xfrm>
          <a:off x="0" y="3954096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solidFill>
                <a:schemeClr val="accent4">
                  <a:lumMod val="50000"/>
                </a:schemeClr>
              </a:solidFill>
            </a:rPr>
            <a:t>Business awards, and Christmas activities planned for 2026/27</a:t>
          </a:r>
          <a:endParaRPr lang="en-US" sz="2400" b="1" kern="1200" dirty="0">
            <a:solidFill>
              <a:schemeClr val="accent4">
                <a:lumMod val="50000"/>
              </a:schemeClr>
            </a:solidFill>
          </a:endParaRPr>
        </a:p>
      </dsp:txBody>
      <dsp:txXfrm>
        <a:off x="0" y="3954096"/>
        <a:ext cx="6900512" cy="790684"/>
      </dsp:txXfrm>
    </dsp:sp>
    <dsp:sp modelId="{5F432885-1A98-7543-8AE5-C443B01F3748}">
      <dsp:nvSpPr>
        <dsp:cNvPr id="0" name=""/>
        <dsp:cNvSpPr/>
      </dsp:nvSpPr>
      <dsp:spPr>
        <a:xfrm>
          <a:off x="0" y="4744781"/>
          <a:ext cx="6900512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F7F06D-3B84-8240-B732-656BF0391B94}">
      <dsp:nvSpPr>
        <dsp:cNvPr id="0" name=""/>
        <dsp:cNvSpPr/>
      </dsp:nvSpPr>
      <dsp:spPr>
        <a:xfrm>
          <a:off x="0" y="4744781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solidFill>
                <a:schemeClr val="accent4">
                  <a:lumMod val="50000"/>
                </a:schemeClr>
              </a:solidFill>
            </a:rPr>
            <a:t>Supporting a vibrant, successful and thriving Farnham town centre</a:t>
          </a:r>
          <a:endParaRPr lang="en-US" sz="2400" b="1" kern="1200" dirty="0">
            <a:solidFill>
              <a:schemeClr val="accent4">
                <a:lumMod val="50000"/>
              </a:schemeClr>
            </a:solidFill>
          </a:endParaRPr>
        </a:p>
      </dsp:txBody>
      <dsp:txXfrm>
        <a:off x="0" y="4744781"/>
        <a:ext cx="6900512" cy="79068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AB455B-96E9-4D1D-90A0-F29BA39390DF}">
      <dsp:nvSpPr>
        <dsp:cNvPr id="0" name=""/>
        <dsp:cNvSpPr/>
      </dsp:nvSpPr>
      <dsp:spPr>
        <a:xfrm>
          <a:off x="0" y="7091"/>
          <a:ext cx="6245265" cy="8036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EE2F2F-86EA-47C5-90E3-3D0C58CAB53E}">
      <dsp:nvSpPr>
        <dsp:cNvPr id="0" name=""/>
        <dsp:cNvSpPr/>
      </dsp:nvSpPr>
      <dsp:spPr>
        <a:xfrm>
          <a:off x="243097" y="187907"/>
          <a:ext cx="442427" cy="44199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42D8AB-D8E7-406E-94D6-82BA3CAF03E9}">
      <dsp:nvSpPr>
        <dsp:cNvPr id="0" name=""/>
        <dsp:cNvSpPr/>
      </dsp:nvSpPr>
      <dsp:spPr>
        <a:xfrm>
          <a:off x="928621" y="7091"/>
          <a:ext cx="5247039" cy="9291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340" tIns="98340" rIns="98340" bIns="9834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i="0" u="none" kern="1200" dirty="0">
              <a:solidFill>
                <a:schemeClr val="accent4">
                  <a:lumMod val="50000"/>
                </a:schemeClr>
              </a:solidFill>
            </a:rPr>
            <a:t>Better communication needed → monthly newsletter launched </a:t>
          </a:r>
        </a:p>
      </dsp:txBody>
      <dsp:txXfrm>
        <a:off x="928621" y="7091"/>
        <a:ext cx="5247039" cy="929193"/>
      </dsp:txXfrm>
    </dsp:sp>
    <dsp:sp modelId="{C0E46136-09B7-4C25-9D9D-6441E3779FDF}">
      <dsp:nvSpPr>
        <dsp:cNvPr id="0" name=""/>
        <dsp:cNvSpPr/>
      </dsp:nvSpPr>
      <dsp:spPr>
        <a:xfrm>
          <a:off x="0" y="1168584"/>
          <a:ext cx="6245265" cy="8036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B1B1F4-B200-489F-B3D1-F0F1236C4B91}">
      <dsp:nvSpPr>
        <dsp:cNvPr id="0" name=""/>
        <dsp:cNvSpPr/>
      </dsp:nvSpPr>
      <dsp:spPr>
        <a:xfrm>
          <a:off x="243097" y="1349400"/>
          <a:ext cx="442427" cy="44199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517D7E-95EE-4803-A715-927C8D2C153F}">
      <dsp:nvSpPr>
        <dsp:cNvPr id="0" name=""/>
        <dsp:cNvSpPr/>
      </dsp:nvSpPr>
      <dsp:spPr>
        <a:xfrm>
          <a:off x="928621" y="1168584"/>
          <a:ext cx="5247039" cy="9291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340" tIns="98340" rIns="98340" bIns="9834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i="0" u="none" kern="1200" dirty="0">
              <a:solidFill>
                <a:schemeClr val="accent4">
                  <a:lumMod val="50000"/>
                </a:schemeClr>
              </a:solidFill>
            </a:rPr>
            <a:t>Stronger promotion → multi-channel campaigns delivered</a:t>
          </a:r>
        </a:p>
      </dsp:txBody>
      <dsp:txXfrm>
        <a:off x="928621" y="1168584"/>
        <a:ext cx="5247039" cy="929193"/>
      </dsp:txXfrm>
    </dsp:sp>
    <dsp:sp modelId="{F1D87432-2000-4831-9580-0B1787EA74A9}">
      <dsp:nvSpPr>
        <dsp:cNvPr id="0" name=""/>
        <dsp:cNvSpPr/>
      </dsp:nvSpPr>
      <dsp:spPr>
        <a:xfrm>
          <a:off x="0" y="2330076"/>
          <a:ext cx="6245265" cy="8036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B06E57-3AC7-4122-88B9-85CBC5C41C0F}">
      <dsp:nvSpPr>
        <dsp:cNvPr id="0" name=""/>
        <dsp:cNvSpPr/>
      </dsp:nvSpPr>
      <dsp:spPr>
        <a:xfrm>
          <a:off x="243097" y="2510892"/>
          <a:ext cx="442427" cy="44199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E32E74-11EA-4382-A6AF-691E34D25036}">
      <dsp:nvSpPr>
        <dsp:cNvPr id="0" name=""/>
        <dsp:cNvSpPr/>
      </dsp:nvSpPr>
      <dsp:spPr>
        <a:xfrm>
          <a:off x="928621" y="2330076"/>
          <a:ext cx="5247039" cy="9291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340" tIns="98340" rIns="98340" bIns="9834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i="0" u="none" kern="1200" dirty="0">
              <a:solidFill>
                <a:schemeClr val="accent4">
                  <a:lumMod val="50000"/>
                </a:schemeClr>
              </a:solidFill>
            </a:rPr>
            <a:t>Better insight → footfall data introduced</a:t>
          </a:r>
        </a:p>
      </dsp:txBody>
      <dsp:txXfrm>
        <a:off x="928621" y="2330076"/>
        <a:ext cx="5247039" cy="929193"/>
      </dsp:txXfrm>
    </dsp:sp>
    <dsp:sp modelId="{DCF39C6D-A3EB-4BF0-B744-560C90132A7D}">
      <dsp:nvSpPr>
        <dsp:cNvPr id="0" name=""/>
        <dsp:cNvSpPr/>
      </dsp:nvSpPr>
      <dsp:spPr>
        <a:xfrm>
          <a:off x="0" y="3491568"/>
          <a:ext cx="6245265" cy="8036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0AFFAE-F19F-4425-B68D-BC923C5A6795}">
      <dsp:nvSpPr>
        <dsp:cNvPr id="0" name=""/>
        <dsp:cNvSpPr/>
      </dsp:nvSpPr>
      <dsp:spPr>
        <a:xfrm>
          <a:off x="243097" y="3672385"/>
          <a:ext cx="442427" cy="44199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DAFB31-C605-4B0F-9FC4-2F1AB02AEBE1}">
      <dsp:nvSpPr>
        <dsp:cNvPr id="0" name=""/>
        <dsp:cNvSpPr/>
      </dsp:nvSpPr>
      <dsp:spPr>
        <a:xfrm>
          <a:off x="928621" y="3491568"/>
          <a:ext cx="5247039" cy="9291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340" tIns="98340" rIns="98340" bIns="9834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i="0" u="none" kern="1200" dirty="0">
              <a:solidFill>
                <a:schemeClr val="accent4">
                  <a:lumMod val="50000"/>
                </a:schemeClr>
              </a:solidFill>
            </a:rPr>
            <a:t>Key issues → parking &amp; roadworks</a:t>
          </a:r>
        </a:p>
      </dsp:txBody>
      <dsp:txXfrm>
        <a:off x="928621" y="3491568"/>
        <a:ext cx="5247039" cy="929193"/>
      </dsp:txXfrm>
    </dsp:sp>
    <dsp:sp modelId="{24389527-DC46-4671-801D-03679DFEA71B}">
      <dsp:nvSpPr>
        <dsp:cNvPr id="0" name=""/>
        <dsp:cNvSpPr/>
      </dsp:nvSpPr>
      <dsp:spPr>
        <a:xfrm>
          <a:off x="0" y="4653061"/>
          <a:ext cx="6245265" cy="8036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1F1A2E-360B-4CB7-BE21-3F9B98A8AD1C}">
      <dsp:nvSpPr>
        <dsp:cNvPr id="0" name=""/>
        <dsp:cNvSpPr/>
      </dsp:nvSpPr>
      <dsp:spPr>
        <a:xfrm>
          <a:off x="243334" y="4833877"/>
          <a:ext cx="442427" cy="44199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7191CA-3CAD-4F98-B3D6-DF48FC19325F}">
      <dsp:nvSpPr>
        <dsp:cNvPr id="0" name=""/>
        <dsp:cNvSpPr/>
      </dsp:nvSpPr>
      <dsp:spPr>
        <a:xfrm>
          <a:off x="929096" y="4653061"/>
          <a:ext cx="5170996" cy="9291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340" tIns="98340" rIns="98340" bIns="9834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i="0" u="none" kern="1200" dirty="0">
              <a:solidFill>
                <a:schemeClr val="accent4">
                  <a:lumMod val="50000"/>
                </a:schemeClr>
              </a:solidFill>
            </a:rPr>
            <a:t>Renewal</a:t>
          </a:r>
          <a:r>
            <a:rPr lang="en-GB" sz="1800" b="1" i="0" u="none" kern="1200" baseline="0" dirty="0">
              <a:solidFill>
                <a:schemeClr val="accent4">
                  <a:lumMod val="50000"/>
                </a:schemeClr>
              </a:solidFill>
            </a:rPr>
            <a:t> Opportunity – 45% undecided (26% yes/ 25% no) The remaining 4% did not provide a definitive response</a:t>
          </a:r>
          <a:endParaRPr lang="en-GB" sz="1800" b="1" i="0" u="none" kern="1200" dirty="0">
            <a:solidFill>
              <a:schemeClr val="accent4">
                <a:lumMod val="50000"/>
              </a:schemeClr>
            </a:solidFill>
          </a:endParaRPr>
        </a:p>
      </dsp:txBody>
      <dsp:txXfrm>
        <a:off x="929096" y="4653061"/>
        <a:ext cx="5170996" cy="92919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B7050A-13E8-2144-B409-B232DD0717B4}">
      <dsp:nvSpPr>
        <dsp:cNvPr id="0" name=""/>
        <dsp:cNvSpPr/>
      </dsp:nvSpPr>
      <dsp:spPr>
        <a:xfrm>
          <a:off x="0" y="398"/>
          <a:ext cx="6245265" cy="1106369"/>
        </a:xfrm>
        <a:prstGeom prst="roundRect">
          <a:avLst/>
        </a:prstGeom>
        <a:solidFill>
          <a:srgbClr val="A0C5E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 dirty="0">
              <a:solidFill>
                <a:schemeClr val="bg1"/>
              </a:solidFill>
            </a:rPr>
            <a:t>460+ Levy-Paying Businesses</a:t>
          </a:r>
          <a:endParaRPr lang="en-US" sz="2800" b="1" kern="1200" dirty="0">
            <a:solidFill>
              <a:schemeClr val="bg1"/>
            </a:solidFill>
          </a:endParaRPr>
        </a:p>
      </dsp:txBody>
      <dsp:txXfrm>
        <a:off x="54008" y="54406"/>
        <a:ext cx="6137249" cy="998353"/>
      </dsp:txXfrm>
    </dsp:sp>
    <dsp:sp modelId="{06C3C4AD-5CB8-AA47-B695-6A0FBA0DD916}">
      <dsp:nvSpPr>
        <dsp:cNvPr id="0" name=""/>
        <dsp:cNvSpPr/>
      </dsp:nvSpPr>
      <dsp:spPr>
        <a:xfrm>
          <a:off x="0" y="1120943"/>
          <a:ext cx="6245265" cy="1106369"/>
        </a:xfrm>
        <a:prstGeom prst="roundRect">
          <a:avLst/>
        </a:prstGeom>
        <a:solidFill>
          <a:srgbClr val="74A0E7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 dirty="0">
              <a:solidFill>
                <a:schemeClr val="bg1"/>
              </a:solidFill>
            </a:rPr>
            <a:t>11 Business Sectors Represented</a:t>
          </a:r>
        </a:p>
      </dsp:txBody>
      <dsp:txXfrm>
        <a:off x="54008" y="1174951"/>
        <a:ext cx="6137249" cy="998353"/>
      </dsp:txXfrm>
    </dsp:sp>
    <dsp:sp modelId="{D39D82E8-E175-3041-88EF-CC8EE9F6CE90}">
      <dsp:nvSpPr>
        <dsp:cNvPr id="0" name=""/>
        <dsp:cNvSpPr/>
      </dsp:nvSpPr>
      <dsp:spPr>
        <a:xfrm>
          <a:off x="0" y="2241488"/>
          <a:ext cx="6245265" cy="1106369"/>
        </a:xfrm>
        <a:prstGeom prst="roundRect">
          <a:avLst/>
        </a:prstGeom>
        <a:solidFill>
          <a:srgbClr val="7FE6C1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 dirty="0">
              <a:solidFill>
                <a:schemeClr val="bg1"/>
              </a:solidFill>
            </a:rPr>
            <a:t>80% of Businesses Pay Under £1,000 Levy</a:t>
          </a:r>
        </a:p>
      </dsp:txBody>
      <dsp:txXfrm>
        <a:off x="54008" y="2295496"/>
        <a:ext cx="6137249" cy="998353"/>
      </dsp:txXfrm>
    </dsp:sp>
    <dsp:sp modelId="{66AD230D-44B7-E64D-AECE-DD893A708088}">
      <dsp:nvSpPr>
        <dsp:cNvPr id="0" name=""/>
        <dsp:cNvSpPr/>
      </dsp:nvSpPr>
      <dsp:spPr>
        <a:xfrm>
          <a:off x="0" y="3362033"/>
          <a:ext cx="6245265" cy="1106369"/>
        </a:xfrm>
        <a:prstGeom prst="roundRect">
          <a:avLst/>
        </a:prstGeom>
        <a:solidFill>
          <a:srgbClr val="9B89BE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 dirty="0">
              <a:solidFill>
                <a:schemeClr val="bg1"/>
              </a:solidFill>
            </a:rPr>
            <a:t>94% of Businesses Pay Under £5,000 Levy</a:t>
          </a:r>
        </a:p>
      </dsp:txBody>
      <dsp:txXfrm>
        <a:off x="54008" y="3416041"/>
        <a:ext cx="6137249" cy="998353"/>
      </dsp:txXfrm>
    </dsp:sp>
    <dsp:sp modelId="{68935ECF-8B0F-9B41-AF1A-5DA61F118F91}">
      <dsp:nvSpPr>
        <dsp:cNvPr id="0" name=""/>
        <dsp:cNvSpPr/>
      </dsp:nvSpPr>
      <dsp:spPr>
        <a:xfrm>
          <a:off x="0" y="4473906"/>
          <a:ext cx="6245265" cy="1106369"/>
        </a:xfrm>
        <a:prstGeom prst="roundRect">
          <a:avLst/>
        </a:prstGeom>
        <a:solidFill>
          <a:schemeClr val="accent2">
            <a:hueOff val="5675129"/>
            <a:satOff val="15375"/>
            <a:lumOff val="-1215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i="0" u="none" kern="1200" dirty="0">
              <a:solidFill>
                <a:schemeClr val="bg1"/>
              </a:solidFill>
            </a:rPr>
            <a:t>A Diverse base, largely made small of independent businesses</a:t>
          </a:r>
          <a:endParaRPr lang="en-US" sz="2800" b="1" kern="1200" dirty="0">
            <a:solidFill>
              <a:schemeClr val="bg1"/>
            </a:solidFill>
          </a:endParaRPr>
        </a:p>
      </dsp:txBody>
      <dsp:txXfrm>
        <a:off x="54008" y="4527914"/>
        <a:ext cx="6137249" cy="99835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846411-867E-6D44-BA27-972922AAAE60}">
      <dsp:nvSpPr>
        <dsp:cNvPr id="0" name=""/>
        <dsp:cNvSpPr/>
      </dsp:nvSpPr>
      <dsp:spPr>
        <a:xfrm>
          <a:off x="264151" y="1206"/>
          <a:ext cx="2446000" cy="1467600"/>
        </a:xfrm>
        <a:prstGeom prst="rect">
          <a:avLst/>
        </a:prstGeom>
        <a:solidFill>
          <a:srgbClr val="F1705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i="0" kern="1200" baseline="0" dirty="0">
              <a:solidFill>
                <a:schemeClr val="bg1"/>
              </a:solidFill>
            </a:rPr>
            <a:t>Retail 20.3% </a:t>
          </a:r>
          <a:endParaRPr lang="en-US" sz="2800" b="1" kern="1200" dirty="0">
            <a:solidFill>
              <a:schemeClr val="bg1"/>
            </a:solidFill>
          </a:endParaRPr>
        </a:p>
      </dsp:txBody>
      <dsp:txXfrm>
        <a:off x="264151" y="1206"/>
        <a:ext cx="2446000" cy="1467600"/>
      </dsp:txXfrm>
    </dsp:sp>
    <dsp:sp modelId="{39344A67-ECD2-4C46-AA62-FF1CDFF92766}">
      <dsp:nvSpPr>
        <dsp:cNvPr id="0" name=""/>
        <dsp:cNvSpPr/>
      </dsp:nvSpPr>
      <dsp:spPr>
        <a:xfrm>
          <a:off x="2954752" y="1206"/>
          <a:ext cx="2446000" cy="1467600"/>
        </a:xfrm>
        <a:prstGeom prst="rect">
          <a:avLst/>
        </a:prstGeom>
        <a:solidFill>
          <a:srgbClr val="FBC8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i="0" kern="1200" baseline="0" dirty="0">
              <a:solidFill>
                <a:schemeClr val="bg1"/>
              </a:solidFill>
            </a:rPr>
            <a:t>Hospitality 12.8% </a:t>
          </a:r>
          <a:endParaRPr lang="en-US" sz="2800" b="1" kern="1200" dirty="0">
            <a:solidFill>
              <a:schemeClr val="bg1"/>
            </a:solidFill>
          </a:endParaRPr>
        </a:p>
      </dsp:txBody>
      <dsp:txXfrm>
        <a:off x="2954752" y="1206"/>
        <a:ext cx="2446000" cy="1467600"/>
      </dsp:txXfrm>
    </dsp:sp>
    <dsp:sp modelId="{A78576A1-62D3-8C44-8ED5-0EE93F9CF0DB}">
      <dsp:nvSpPr>
        <dsp:cNvPr id="0" name=""/>
        <dsp:cNvSpPr/>
      </dsp:nvSpPr>
      <dsp:spPr>
        <a:xfrm>
          <a:off x="5645353" y="1206"/>
          <a:ext cx="2446000" cy="1467600"/>
        </a:xfrm>
        <a:prstGeom prst="rect">
          <a:avLst/>
        </a:prstGeom>
        <a:solidFill>
          <a:srgbClr val="7FE6C1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i="0" kern="1200" baseline="0" dirty="0">
              <a:solidFill>
                <a:schemeClr val="bg1"/>
              </a:solidFill>
            </a:rPr>
            <a:t>Property Services 10.4% </a:t>
          </a:r>
          <a:endParaRPr lang="en-US" sz="2800" b="1" kern="1200" dirty="0">
            <a:solidFill>
              <a:schemeClr val="bg1"/>
            </a:solidFill>
          </a:endParaRPr>
        </a:p>
      </dsp:txBody>
      <dsp:txXfrm>
        <a:off x="5645353" y="1206"/>
        <a:ext cx="2446000" cy="1467600"/>
      </dsp:txXfrm>
    </dsp:sp>
    <dsp:sp modelId="{5AEF1747-18C1-E54C-B170-8F7DD42C62CF}">
      <dsp:nvSpPr>
        <dsp:cNvPr id="0" name=""/>
        <dsp:cNvSpPr/>
      </dsp:nvSpPr>
      <dsp:spPr>
        <a:xfrm>
          <a:off x="8335953" y="1206"/>
          <a:ext cx="2446000" cy="1467600"/>
        </a:xfrm>
        <a:prstGeom prst="rect">
          <a:avLst/>
        </a:prstGeom>
        <a:solidFill>
          <a:srgbClr val="74A0E7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i="0" kern="1200" baseline="0" dirty="0">
              <a:solidFill>
                <a:schemeClr val="bg1"/>
              </a:solidFill>
            </a:rPr>
            <a:t>General Services 9.5% </a:t>
          </a:r>
          <a:endParaRPr lang="en-US" sz="2800" b="1" kern="1200" dirty="0">
            <a:solidFill>
              <a:schemeClr val="bg1"/>
            </a:solidFill>
          </a:endParaRPr>
        </a:p>
      </dsp:txBody>
      <dsp:txXfrm>
        <a:off x="8335953" y="1206"/>
        <a:ext cx="2446000" cy="1467600"/>
      </dsp:txXfrm>
    </dsp:sp>
    <dsp:sp modelId="{509011DC-D587-7044-AE49-C1A58E2B4F4A}">
      <dsp:nvSpPr>
        <dsp:cNvPr id="0" name=""/>
        <dsp:cNvSpPr/>
      </dsp:nvSpPr>
      <dsp:spPr>
        <a:xfrm>
          <a:off x="264151" y="1713407"/>
          <a:ext cx="2446000" cy="1467600"/>
        </a:xfrm>
        <a:prstGeom prst="rect">
          <a:avLst/>
        </a:prstGeom>
        <a:solidFill>
          <a:srgbClr val="A0C5E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i="0" kern="1200" baseline="0" dirty="0">
              <a:solidFill>
                <a:schemeClr val="bg1"/>
              </a:solidFill>
            </a:rPr>
            <a:t>Health &amp; Medical 8.2%</a:t>
          </a:r>
          <a:endParaRPr lang="en-US" sz="2800" b="1" kern="1200" dirty="0">
            <a:solidFill>
              <a:schemeClr val="bg1"/>
            </a:solidFill>
          </a:endParaRPr>
        </a:p>
      </dsp:txBody>
      <dsp:txXfrm>
        <a:off x="264151" y="1713407"/>
        <a:ext cx="2446000" cy="1467600"/>
      </dsp:txXfrm>
    </dsp:sp>
    <dsp:sp modelId="{69EF674E-EF79-7D47-BA33-AE76BA687BAD}">
      <dsp:nvSpPr>
        <dsp:cNvPr id="0" name=""/>
        <dsp:cNvSpPr/>
      </dsp:nvSpPr>
      <dsp:spPr>
        <a:xfrm>
          <a:off x="2954752" y="1713407"/>
          <a:ext cx="2446000" cy="1467600"/>
        </a:xfrm>
        <a:prstGeom prst="rect">
          <a:avLst/>
        </a:prstGeom>
        <a:solidFill>
          <a:srgbClr val="7030A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 dirty="0">
              <a:solidFill>
                <a:schemeClr val="bg1"/>
              </a:solidFill>
            </a:rPr>
            <a:t>Business Services 7.1%</a:t>
          </a:r>
        </a:p>
      </dsp:txBody>
      <dsp:txXfrm>
        <a:off x="2954752" y="1713407"/>
        <a:ext cx="2446000" cy="1467600"/>
      </dsp:txXfrm>
    </dsp:sp>
    <dsp:sp modelId="{554D2EBD-FA65-E449-B976-1A3E43AD212F}">
      <dsp:nvSpPr>
        <dsp:cNvPr id="0" name=""/>
        <dsp:cNvSpPr/>
      </dsp:nvSpPr>
      <dsp:spPr>
        <a:xfrm>
          <a:off x="5645353" y="1713407"/>
          <a:ext cx="2446000" cy="1467600"/>
        </a:xfrm>
        <a:prstGeom prst="rect">
          <a:avLst/>
        </a:prstGeom>
        <a:solidFill>
          <a:srgbClr val="9B89BE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 dirty="0">
              <a:solidFill>
                <a:schemeClr val="bg1"/>
              </a:solidFill>
            </a:rPr>
            <a:t>Hair &amp; Beauty 6.3% </a:t>
          </a:r>
        </a:p>
      </dsp:txBody>
      <dsp:txXfrm>
        <a:off x="5645353" y="1713407"/>
        <a:ext cx="2446000" cy="1467600"/>
      </dsp:txXfrm>
    </dsp:sp>
    <dsp:sp modelId="{0D7CD6F4-190B-5249-B1C5-10E5712EC3AD}">
      <dsp:nvSpPr>
        <dsp:cNvPr id="0" name=""/>
        <dsp:cNvSpPr/>
      </dsp:nvSpPr>
      <dsp:spPr>
        <a:xfrm>
          <a:off x="8335953" y="1713407"/>
          <a:ext cx="2446000" cy="1467600"/>
        </a:xfrm>
        <a:prstGeom prst="rect">
          <a:avLst/>
        </a:prstGeom>
        <a:solidFill>
          <a:srgbClr val="FBC8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 dirty="0">
              <a:solidFill>
                <a:schemeClr val="bg1"/>
              </a:solidFill>
            </a:rPr>
            <a:t>Professional Services 6.9% </a:t>
          </a:r>
        </a:p>
      </dsp:txBody>
      <dsp:txXfrm>
        <a:off x="8335953" y="1713407"/>
        <a:ext cx="2446000" cy="1467600"/>
      </dsp:txXfrm>
    </dsp:sp>
    <dsp:sp modelId="{E1934356-E41B-F64A-8202-0C9EC0FAC2BE}">
      <dsp:nvSpPr>
        <dsp:cNvPr id="0" name=""/>
        <dsp:cNvSpPr/>
      </dsp:nvSpPr>
      <dsp:spPr>
        <a:xfrm>
          <a:off x="2954752" y="3425607"/>
          <a:ext cx="2446000" cy="1467600"/>
        </a:xfrm>
        <a:prstGeom prst="rect">
          <a:avLst/>
        </a:prstGeom>
        <a:solidFill>
          <a:srgbClr val="F1705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 dirty="0">
              <a:solidFill>
                <a:schemeClr val="bg1"/>
              </a:solidFill>
            </a:rPr>
            <a:t>Charity &amp; NFP 6.3%</a:t>
          </a:r>
        </a:p>
      </dsp:txBody>
      <dsp:txXfrm>
        <a:off x="2954752" y="3425607"/>
        <a:ext cx="2446000" cy="1467600"/>
      </dsp:txXfrm>
    </dsp:sp>
    <dsp:sp modelId="{82F61ED4-C753-DF4E-BE47-279607E759BE}">
      <dsp:nvSpPr>
        <dsp:cNvPr id="0" name=""/>
        <dsp:cNvSpPr/>
      </dsp:nvSpPr>
      <dsp:spPr>
        <a:xfrm>
          <a:off x="5645353" y="3425607"/>
          <a:ext cx="2446000" cy="1467600"/>
        </a:xfrm>
        <a:prstGeom prst="rect">
          <a:avLst/>
        </a:prstGeom>
        <a:solidFill>
          <a:srgbClr val="36B78F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 dirty="0">
              <a:solidFill>
                <a:schemeClr val="bg1"/>
              </a:solidFill>
            </a:rPr>
            <a:t> Financial Services 6.1%</a:t>
          </a:r>
        </a:p>
      </dsp:txBody>
      <dsp:txXfrm>
        <a:off x="5645353" y="3425607"/>
        <a:ext cx="2446000" cy="14676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C4AE17-6493-8E45-8E08-E990B45C5F0E}">
      <dsp:nvSpPr>
        <dsp:cNvPr id="0" name=""/>
        <dsp:cNvSpPr/>
      </dsp:nvSpPr>
      <dsp:spPr>
        <a:xfrm>
          <a:off x="0" y="0"/>
          <a:ext cx="624526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2F7D87-F8E3-5E4C-9359-2751AA467DB7}">
      <dsp:nvSpPr>
        <dsp:cNvPr id="0" name=""/>
        <dsp:cNvSpPr/>
      </dsp:nvSpPr>
      <dsp:spPr>
        <a:xfrm>
          <a:off x="0" y="0"/>
          <a:ext cx="6245265" cy="1397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 dirty="0">
              <a:solidFill>
                <a:srgbClr val="002060"/>
              </a:solidFill>
            </a:rPr>
            <a:t>67% of levy income (£184,785) comes from non-retail, non-hospitality sectors </a:t>
          </a:r>
          <a:endParaRPr lang="en-US" sz="2800" b="1" kern="1200" dirty="0">
            <a:solidFill>
              <a:srgbClr val="002060"/>
            </a:solidFill>
          </a:endParaRPr>
        </a:p>
      </dsp:txBody>
      <dsp:txXfrm>
        <a:off x="0" y="0"/>
        <a:ext cx="6245265" cy="1397336"/>
      </dsp:txXfrm>
    </dsp:sp>
    <dsp:sp modelId="{057C4F50-391A-3247-A977-5BD110DFA19A}">
      <dsp:nvSpPr>
        <dsp:cNvPr id="0" name=""/>
        <dsp:cNvSpPr/>
      </dsp:nvSpPr>
      <dsp:spPr>
        <a:xfrm>
          <a:off x="0" y="1397336"/>
          <a:ext cx="6245265" cy="0"/>
        </a:xfrm>
        <a:prstGeom prst="line">
          <a:avLst/>
        </a:prstGeom>
        <a:solidFill>
          <a:schemeClr val="accent2">
            <a:hueOff val="1891710"/>
            <a:satOff val="5125"/>
            <a:lumOff val="-4052"/>
            <a:alphaOff val="0"/>
          </a:schemeClr>
        </a:solidFill>
        <a:ln w="19050" cap="flat" cmpd="sng" algn="ctr">
          <a:solidFill>
            <a:schemeClr val="accent2">
              <a:hueOff val="1891710"/>
              <a:satOff val="5125"/>
              <a:lumOff val="-40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ED0790-5583-E64A-8DD7-B54EF4D5075A}">
      <dsp:nvSpPr>
        <dsp:cNvPr id="0" name=""/>
        <dsp:cNvSpPr/>
      </dsp:nvSpPr>
      <dsp:spPr>
        <a:xfrm>
          <a:off x="0" y="1397336"/>
          <a:ext cx="6245265" cy="1397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 dirty="0">
              <a:solidFill>
                <a:srgbClr val="002060"/>
              </a:solidFill>
            </a:rPr>
            <a:t>Retail: 20% (£86,727)  includes 94 businesses, many independents </a:t>
          </a:r>
          <a:endParaRPr lang="en-US" sz="2800" b="1" kern="1200" dirty="0">
            <a:solidFill>
              <a:srgbClr val="002060"/>
            </a:solidFill>
          </a:endParaRPr>
        </a:p>
      </dsp:txBody>
      <dsp:txXfrm>
        <a:off x="0" y="1397336"/>
        <a:ext cx="6245265" cy="1397336"/>
      </dsp:txXfrm>
    </dsp:sp>
    <dsp:sp modelId="{7A3D6EA0-72B0-5546-85D1-D2E2A52B88BF}">
      <dsp:nvSpPr>
        <dsp:cNvPr id="0" name=""/>
        <dsp:cNvSpPr/>
      </dsp:nvSpPr>
      <dsp:spPr>
        <a:xfrm>
          <a:off x="0" y="2794673"/>
          <a:ext cx="6245265" cy="0"/>
        </a:xfrm>
        <a:prstGeom prst="line">
          <a:avLst/>
        </a:prstGeom>
        <a:solidFill>
          <a:schemeClr val="accent2">
            <a:hueOff val="3783419"/>
            <a:satOff val="10250"/>
            <a:lumOff val="-8105"/>
            <a:alphaOff val="0"/>
          </a:schemeClr>
        </a:solidFill>
        <a:ln w="19050" cap="flat" cmpd="sng" algn="ctr">
          <a:solidFill>
            <a:schemeClr val="accent2">
              <a:hueOff val="3783419"/>
              <a:satOff val="10250"/>
              <a:lumOff val="-810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5EECD1-3053-0844-A6DA-C7DE8A2C5847}">
      <dsp:nvSpPr>
        <dsp:cNvPr id="0" name=""/>
        <dsp:cNvSpPr/>
      </dsp:nvSpPr>
      <dsp:spPr>
        <a:xfrm>
          <a:off x="0" y="2794673"/>
          <a:ext cx="6245265" cy="1397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 dirty="0">
              <a:solidFill>
                <a:srgbClr val="002060"/>
              </a:solidFill>
            </a:rPr>
            <a:t>Hospitality: 13% (£43,581)  includes 59 businesses, mix of independents and nationals </a:t>
          </a:r>
          <a:endParaRPr lang="en-US" sz="2800" b="1" kern="1200" dirty="0">
            <a:solidFill>
              <a:srgbClr val="002060"/>
            </a:solidFill>
          </a:endParaRPr>
        </a:p>
      </dsp:txBody>
      <dsp:txXfrm>
        <a:off x="0" y="2794673"/>
        <a:ext cx="6245265" cy="1397336"/>
      </dsp:txXfrm>
    </dsp:sp>
    <dsp:sp modelId="{7C30BD0C-DD82-2D4F-85E0-9DF94F2C353D}">
      <dsp:nvSpPr>
        <dsp:cNvPr id="0" name=""/>
        <dsp:cNvSpPr/>
      </dsp:nvSpPr>
      <dsp:spPr>
        <a:xfrm>
          <a:off x="0" y="4192010"/>
          <a:ext cx="6245265" cy="0"/>
        </a:xfrm>
        <a:prstGeom prst="line">
          <a:avLst/>
        </a:prstGeom>
        <a:solidFill>
          <a:schemeClr val="accent2">
            <a:hueOff val="5675129"/>
            <a:satOff val="15375"/>
            <a:lumOff val="-12157"/>
            <a:alphaOff val="0"/>
          </a:schemeClr>
        </a:solidFill>
        <a:ln w="19050" cap="flat" cmpd="sng" algn="ctr">
          <a:solidFill>
            <a:schemeClr val="accent2">
              <a:hueOff val="5675129"/>
              <a:satOff val="15375"/>
              <a:lumOff val="-1215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445E51-3C92-734C-ACDD-995B68B7F80A}">
      <dsp:nvSpPr>
        <dsp:cNvPr id="0" name=""/>
        <dsp:cNvSpPr/>
      </dsp:nvSpPr>
      <dsp:spPr>
        <a:xfrm>
          <a:off x="0" y="4192010"/>
          <a:ext cx="6245265" cy="1397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 dirty="0">
              <a:solidFill>
                <a:srgbClr val="002060"/>
              </a:solidFill>
            </a:rPr>
            <a:t>• 11 sectors represented</a:t>
          </a:r>
          <a:endParaRPr lang="en-US" sz="2800" b="1" kern="1200" dirty="0">
            <a:solidFill>
              <a:srgbClr val="002060"/>
            </a:solidFill>
          </a:endParaRPr>
        </a:p>
      </dsp:txBody>
      <dsp:txXfrm>
        <a:off x="0" y="4192010"/>
        <a:ext cx="6245265" cy="139733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E21650-9FDE-C94F-9DD3-5D6F3F2ED7DA}">
      <dsp:nvSpPr>
        <dsp:cNvPr id="0" name=""/>
        <dsp:cNvSpPr/>
      </dsp:nvSpPr>
      <dsp:spPr>
        <a:xfrm>
          <a:off x="0" y="531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835704-17F2-0B45-9E8E-7B0D095BD3E1}">
      <dsp:nvSpPr>
        <dsp:cNvPr id="0" name=""/>
        <dsp:cNvSpPr/>
      </dsp:nvSpPr>
      <dsp:spPr>
        <a:xfrm>
          <a:off x="0" y="531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solidFill>
                <a:srgbClr val="002060"/>
              </a:solidFill>
            </a:rPr>
            <a:t>Businesses sit across five levy bands, with the majority in the lower bands. </a:t>
          </a:r>
          <a:endParaRPr lang="en-US" sz="2400" b="1" kern="1200" dirty="0">
            <a:solidFill>
              <a:srgbClr val="002060"/>
            </a:solidFill>
          </a:endParaRPr>
        </a:p>
      </dsp:txBody>
      <dsp:txXfrm>
        <a:off x="0" y="531"/>
        <a:ext cx="10515600" cy="621467"/>
      </dsp:txXfrm>
    </dsp:sp>
    <dsp:sp modelId="{C7F5DF96-DDA8-8546-84D4-06F24B387636}">
      <dsp:nvSpPr>
        <dsp:cNvPr id="0" name=""/>
        <dsp:cNvSpPr/>
      </dsp:nvSpPr>
      <dsp:spPr>
        <a:xfrm>
          <a:off x="0" y="621999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BC2B9A-ED68-7845-B258-083D64BAA3BA}">
      <dsp:nvSpPr>
        <dsp:cNvPr id="0" name=""/>
        <dsp:cNvSpPr/>
      </dsp:nvSpPr>
      <dsp:spPr>
        <a:xfrm>
          <a:off x="0" y="621999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solidFill>
                <a:srgbClr val="002060"/>
              </a:solidFill>
            </a:rPr>
            <a:t>Levy profile by band (percentage of total levy profile):</a:t>
          </a:r>
          <a:endParaRPr lang="en-US" sz="2400" b="1" kern="1200" dirty="0">
            <a:solidFill>
              <a:srgbClr val="002060"/>
            </a:solidFill>
          </a:endParaRPr>
        </a:p>
      </dsp:txBody>
      <dsp:txXfrm>
        <a:off x="0" y="621999"/>
        <a:ext cx="10515600" cy="621467"/>
      </dsp:txXfrm>
    </dsp:sp>
    <dsp:sp modelId="{B1E1F212-5F28-7D41-BC5F-D66C8A10B059}">
      <dsp:nvSpPr>
        <dsp:cNvPr id="0" name=""/>
        <dsp:cNvSpPr/>
      </dsp:nvSpPr>
      <dsp:spPr>
        <a:xfrm>
          <a:off x="0" y="1243467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5A148C-89B2-9A4A-8B02-C0B6605A9355}">
      <dsp:nvSpPr>
        <dsp:cNvPr id="0" name=""/>
        <dsp:cNvSpPr/>
      </dsp:nvSpPr>
      <dsp:spPr>
        <a:xfrm>
          <a:off x="0" y="1243467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solidFill>
                <a:srgbClr val="002060"/>
              </a:solidFill>
            </a:rPr>
            <a:t>£0 – £500: 20.7%</a:t>
          </a:r>
          <a:endParaRPr lang="en-US" sz="2400" b="1" kern="1200" dirty="0">
            <a:solidFill>
              <a:srgbClr val="002060"/>
            </a:solidFill>
          </a:endParaRPr>
        </a:p>
      </dsp:txBody>
      <dsp:txXfrm>
        <a:off x="0" y="1243467"/>
        <a:ext cx="10515600" cy="621467"/>
      </dsp:txXfrm>
    </dsp:sp>
    <dsp:sp modelId="{A4479067-819D-7141-8196-67FF84D2801F}">
      <dsp:nvSpPr>
        <dsp:cNvPr id="0" name=""/>
        <dsp:cNvSpPr/>
      </dsp:nvSpPr>
      <dsp:spPr>
        <a:xfrm>
          <a:off x="0" y="1864935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08D363-FF13-7546-B50C-9C94020AB557}">
      <dsp:nvSpPr>
        <dsp:cNvPr id="0" name=""/>
        <dsp:cNvSpPr/>
      </dsp:nvSpPr>
      <dsp:spPr>
        <a:xfrm>
          <a:off x="0" y="1864935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solidFill>
                <a:srgbClr val="002060"/>
              </a:solidFill>
            </a:rPr>
            <a:t>£500 – £1,000: 22.3% </a:t>
          </a:r>
          <a:endParaRPr lang="en-US" sz="2400" b="1" kern="1200" dirty="0">
            <a:solidFill>
              <a:srgbClr val="002060"/>
            </a:solidFill>
          </a:endParaRPr>
        </a:p>
      </dsp:txBody>
      <dsp:txXfrm>
        <a:off x="0" y="1864935"/>
        <a:ext cx="10515600" cy="621467"/>
      </dsp:txXfrm>
    </dsp:sp>
    <dsp:sp modelId="{E36BD0A3-BF37-0341-B0F9-F62B57B959A6}">
      <dsp:nvSpPr>
        <dsp:cNvPr id="0" name=""/>
        <dsp:cNvSpPr/>
      </dsp:nvSpPr>
      <dsp:spPr>
        <a:xfrm>
          <a:off x="0" y="2486402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0B2D81-73F6-9948-9551-94BD1EA6BD65}">
      <dsp:nvSpPr>
        <dsp:cNvPr id="0" name=""/>
        <dsp:cNvSpPr/>
      </dsp:nvSpPr>
      <dsp:spPr>
        <a:xfrm>
          <a:off x="0" y="2486402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solidFill>
                <a:srgbClr val="002060"/>
              </a:solidFill>
            </a:rPr>
            <a:t>£1,001 – £2,000: 23.3%</a:t>
          </a:r>
          <a:endParaRPr lang="en-US" sz="2400" b="1" kern="1200" dirty="0">
            <a:solidFill>
              <a:srgbClr val="002060"/>
            </a:solidFill>
          </a:endParaRPr>
        </a:p>
      </dsp:txBody>
      <dsp:txXfrm>
        <a:off x="0" y="2486402"/>
        <a:ext cx="10515600" cy="621467"/>
      </dsp:txXfrm>
    </dsp:sp>
    <dsp:sp modelId="{7437D427-2E85-CA4E-95C7-C1756D777E20}">
      <dsp:nvSpPr>
        <dsp:cNvPr id="0" name=""/>
        <dsp:cNvSpPr/>
      </dsp:nvSpPr>
      <dsp:spPr>
        <a:xfrm>
          <a:off x="0" y="3107870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126156-1C9E-F343-90C0-EE131F4F37F3}">
      <dsp:nvSpPr>
        <dsp:cNvPr id="0" name=""/>
        <dsp:cNvSpPr/>
      </dsp:nvSpPr>
      <dsp:spPr>
        <a:xfrm>
          <a:off x="0" y="3107870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solidFill>
                <a:srgbClr val="002060"/>
              </a:solidFill>
            </a:rPr>
            <a:t>£2,001 – £5,000: 17.6%</a:t>
          </a:r>
          <a:endParaRPr lang="en-US" sz="2400" b="1" kern="1200" dirty="0">
            <a:solidFill>
              <a:srgbClr val="002060"/>
            </a:solidFill>
          </a:endParaRPr>
        </a:p>
      </dsp:txBody>
      <dsp:txXfrm>
        <a:off x="0" y="3107870"/>
        <a:ext cx="10515600" cy="621467"/>
      </dsp:txXfrm>
    </dsp:sp>
    <dsp:sp modelId="{C398F513-DBC3-DF4D-B821-143C6FAA7D1C}">
      <dsp:nvSpPr>
        <dsp:cNvPr id="0" name=""/>
        <dsp:cNvSpPr/>
      </dsp:nvSpPr>
      <dsp:spPr>
        <a:xfrm>
          <a:off x="0" y="3729338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1A8589-F12E-E94A-8E9E-B60F2B201F21}">
      <dsp:nvSpPr>
        <dsp:cNvPr id="0" name=""/>
        <dsp:cNvSpPr/>
      </dsp:nvSpPr>
      <dsp:spPr>
        <a:xfrm>
          <a:off x="0" y="3729338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solidFill>
                <a:srgbClr val="002060"/>
              </a:solidFill>
            </a:rPr>
            <a:t>£5,001 – £20,000: 16.0% </a:t>
          </a:r>
          <a:endParaRPr lang="en-US" sz="2400" b="1" kern="1200" dirty="0">
            <a:solidFill>
              <a:srgbClr val="002060"/>
            </a:solidFill>
          </a:endParaRPr>
        </a:p>
      </dsp:txBody>
      <dsp:txXfrm>
        <a:off x="0" y="3729338"/>
        <a:ext cx="10515600" cy="62146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67906D-8DC0-4211-88D7-391DA6265D3D}">
      <dsp:nvSpPr>
        <dsp:cNvPr id="0" name=""/>
        <dsp:cNvSpPr/>
      </dsp:nvSpPr>
      <dsp:spPr>
        <a:xfrm>
          <a:off x="0" y="489433"/>
          <a:ext cx="8148341" cy="171152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6DED8D-6807-4C7F-A7BF-F9655AAF3074}">
      <dsp:nvSpPr>
        <dsp:cNvPr id="0" name=""/>
        <dsp:cNvSpPr/>
      </dsp:nvSpPr>
      <dsp:spPr>
        <a:xfrm>
          <a:off x="517736" y="874526"/>
          <a:ext cx="941338" cy="94133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0DC5BA-A1D8-4752-965B-0B785E7D2554}">
      <dsp:nvSpPr>
        <dsp:cNvPr id="0" name=""/>
        <dsp:cNvSpPr/>
      </dsp:nvSpPr>
      <dsp:spPr>
        <a:xfrm>
          <a:off x="1976810" y="489433"/>
          <a:ext cx="5964491" cy="208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760" tIns="220760" rIns="220760" bIns="22076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rgbClr val="7030A0"/>
              </a:solidFill>
            </a:rPr>
            <a:t>1. </a:t>
          </a:r>
          <a:r>
            <a:rPr lang="en-GB" sz="2400" b="1" kern="1200" dirty="0">
              <a:solidFill>
                <a:srgbClr val="002060"/>
              </a:solidFill>
            </a:rPr>
            <a:t>MARKETING AND PROMOTION </a:t>
          </a:r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i="0" u="none" kern="1200" dirty="0">
              <a:solidFill>
                <a:srgbClr val="002060"/>
              </a:solidFill>
            </a:rPr>
            <a:t>Promoting Farnham, supporting businesses, increasing visitor awareness</a:t>
          </a:r>
          <a:br>
            <a:rPr lang="en-GB" sz="2400" b="1" kern="1200" dirty="0">
              <a:solidFill>
                <a:srgbClr val="002060"/>
              </a:solidFill>
            </a:rPr>
          </a:br>
          <a:endParaRPr lang="en-US" sz="2400" b="1" kern="1200" dirty="0">
            <a:solidFill>
              <a:srgbClr val="002060"/>
            </a:solidFill>
          </a:endParaRPr>
        </a:p>
      </dsp:txBody>
      <dsp:txXfrm>
        <a:off x="1976810" y="489433"/>
        <a:ext cx="5964491" cy="2085920"/>
      </dsp:txXfrm>
    </dsp:sp>
    <dsp:sp modelId="{51B474DB-5DC5-4A98-87B5-5893DE3B062E}">
      <dsp:nvSpPr>
        <dsp:cNvPr id="0" name=""/>
        <dsp:cNvSpPr/>
      </dsp:nvSpPr>
      <dsp:spPr>
        <a:xfrm>
          <a:off x="0" y="2992537"/>
          <a:ext cx="8148341" cy="171152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87142F-72F4-40FB-869B-31793CCB70F2}">
      <dsp:nvSpPr>
        <dsp:cNvPr id="0" name=""/>
        <dsp:cNvSpPr/>
      </dsp:nvSpPr>
      <dsp:spPr>
        <a:xfrm>
          <a:off x="517736" y="3377630"/>
          <a:ext cx="941338" cy="941338"/>
        </a:xfrm>
        <a:prstGeom prst="rect">
          <a:avLst/>
        </a:prstGeom>
        <a:blipFill>
          <a:blip xmlns:r="http://schemas.openxmlformats.org/officeDocument/2006/relationships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4EE0A0-56DD-457B-A4AD-CA92B0FB5EF6}">
      <dsp:nvSpPr>
        <dsp:cNvPr id="0" name=""/>
        <dsp:cNvSpPr/>
      </dsp:nvSpPr>
      <dsp:spPr>
        <a:xfrm>
          <a:off x="1976810" y="2992537"/>
          <a:ext cx="5964491" cy="208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760" tIns="220760" rIns="220760" bIns="22076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solidFill>
                <a:srgbClr val="002060"/>
              </a:solidFill>
            </a:rPr>
            <a:t>2. TOWN SAFETY &amp; ENVIRONMENT </a:t>
          </a:r>
          <a:br>
            <a:rPr lang="en-GB" sz="2400" b="1" kern="1200" dirty="0">
              <a:solidFill>
                <a:srgbClr val="002060"/>
              </a:solidFill>
            </a:rPr>
          </a:br>
          <a:r>
            <a:rPr lang="en-GB" sz="2400" b="1" i="0" u="none" kern="1200" dirty="0">
              <a:solidFill>
                <a:srgbClr val="002060"/>
              </a:solidFill>
            </a:rPr>
            <a:t>Supporting a safe, welcoming, well-managed town centre</a:t>
          </a:r>
          <a:endParaRPr lang="en-US" sz="2400" b="1" kern="1200" dirty="0">
            <a:solidFill>
              <a:srgbClr val="002060"/>
            </a:solidFill>
          </a:endParaRPr>
        </a:p>
      </dsp:txBody>
      <dsp:txXfrm>
        <a:off x="1976810" y="2992537"/>
        <a:ext cx="5964491" cy="208592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BC4D0D-5107-694E-AC9F-86820CAF5473}">
      <dsp:nvSpPr>
        <dsp:cNvPr id="0" name=""/>
        <dsp:cNvSpPr/>
      </dsp:nvSpPr>
      <dsp:spPr>
        <a:xfrm>
          <a:off x="0" y="777950"/>
          <a:ext cx="8365787" cy="18996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B6D7FB-F921-BC46-9570-6F48F85CDAF7}">
      <dsp:nvSpPr>
        <dsp:cNvPr id="0" name=""/>
        <dsp:cNvSpPr/>
      </dsp:nvSpPr>
      <dsp:spPr>
        <a:xfrm>
          <a:off x="574642" y="1205370"/>
          <a:ext cx="1044805" cy="1044805"/>
        </a:xfrm>
        <a:prstGeom prst="rect">
          <a:avLst/>
        </a:prstGeom>
        <a:blipFill dpi="0" rotWithShape="1">
          <a:blip xmlns:r="http://schemas.openxmlformats.org/officeDocument/2006/relationships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7030A0">
              <a:alpha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5F945F-9476-9D41-8B0F-33DCA91805BE}">
      <dsp:nvSpPr>
        <dsp:cNvPr id="0" name=""/>
        <dsp:cNvSpPr/>
      </dsp:nvSpPr>
      <dsp:spPr>
        <a:xfrm>
          <a:off x="2194090" y="777950"/>
          <a:ext cx="6171696" cy="18996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046" tIns="201046" rIns="201046" bIns="201046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ln>
                <a:noFill/>
              </a:ln>
              <a:solidFill>
                <a:srgbClr val="002060"/>
              </a:solidFill>
            </a:rPr>
            <a:t>BUSINESS SUPPORT &amp; ENGAGEMENT</a:t>
          </a:r>
          <a:br>
            <a:rPr lang="en-GB" sz="2400" b="1" kern="1200" dirty="0">
              <a:solidFill>
                <a:srgbClr val="002060"/>
              </a:solidFill>
            </a:rPr>
          </a:br>
          <a:r>
            <a:rPr lang="en-GB" sz="2400" b="1" i="0" u="none" kern="1200" dirty="0">
              <a:solidFill>
                <a:srgbClr val="002060"/>
              </a:solidFill>
            </a:rPr>
            <a:t>Listening to businesses, providing support, representing levy payer interests</a:t>
          </a:r>
          <a:br>
            <a:rPr lang="en-GB" sz="2400" b="1" kern="1200" dirty="0">
              <a:solidFill>
                <a:srgbClr val="002060"/>
              </a:solidFill>
            </a:rPr>
          </a:br>
          <a:endParaRPr lang="en-US" sz="2400" b="1" kern="1200" dirty="0">
            <a:solidFill>
              <a:srgbClr val="002060"/>
            </a:solidFill>
          </a:endParaRPr>
        </a:p>
      </dsp:txBody>
      <dsp:txXfrm>
        <a:off x="2194090" y="777950"/>
        <a:ext cx="6171696" cy="1899645"/>
      </dsp:txXfrm>
    </dsp:sp>
    <dsp:sp modelId="{6ACF6B42-B78E-AF4B-8A7A-36DB50BF2E93}">
      <dsp:nvSpPr>
        <dsp:cNvPr id="0" name=""/>
        <dsp:cNvSpPr/>
      </dsp:nvSpPr>
      <dsp:spPr>
        <a:xfrm>
          <a:off x="0" y="3111800"/>
          <a:ext cx="8365787" cy="18996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B723CA-35B7-8847-A122-516391FD3DDC}">
      <dsp:nvSpPr>
        <dsp:cNvPr id="0" name=""/>
        <dsp:cNvSpPr/>
      </dsp:nvSpPr>
      <dsp:spPr>
        <a:xfrm>
          <a:off x="574642" y="3539220"/>
          <a:ext cx="1044805" cy="1044805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13A82F-4255-F048-8FAE-8CC7102CDC17}">
      <dsp:nvSpPr>
        <dsp:cNvPr id="0" name=""/>
        <dsp:cNvSpPr/>
      </dsp:nvSpPr>
      <dsp:spPr>
        <a:xfrm>
          <a:off x="2194090" y="3111800"/>
          <a:ext cx="6171696" cy="18996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046" tIns="201046" rIns="201046" bIns="201046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solidFill>
                <a:srgbClr val="002060"/>
              </a:solidFill>
            </a:rPr>
            <a:t>ACCESS, TOWN TRAVEL &amp; EXPERIENCE</a:t>
          </a:r>
          <a:br>
            <a:rPr lang="en-GB" sz="2400" b="1" kern="1200" dirty="0">
              <a:solidFill>
                <a:srgbClr val="002060"/>
              </a:solidFill>
            </a:rPr>
          </a:br>
          <a:r>
            <a:rPr lang="en-GB" sz="2400" b="1" i="0" u="none" kern="1200" dirty="0">
              <a:solidFill>
                <a:srgbClr val="002060"/>
              </a:solidFill>
            </a:rPr>
            <a:t>Improving accessibility, visitor experience, and infrastructure</a:t>
          </a:r>
          <a:endParaRPr lang="en-US" sz="2400" b="1" kern="1200" dirty="0">
            <a:solidFill>
              <a:srgbClr val="002060"/>
            </a:solidFill>
          </a:endParaRPr>
        </a:p>
      </dsp:txBody>
      <dsp:txXfrm>
        <a:off x="2194090" y="3111800"/>
        <a:ext cx="6171696" cy="18996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674EFA-8EC9-484B-8637-7210F39A2BB0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57FF97-4782-ED4D-8B8A-3B415993295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269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57FF97-4782-ED4D-8B8A-3B4159932951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2524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65490-A2E1-154C-A6E8-58C1AFC94034}" type="datetime1">
              <a:rPr lang="en-GB" smtClean="0"/>
              <a:t>17/06/2026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Report Written &amp; Prepared by Janie Elliott-Dunn Farnham BID Manager 2026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191C1-5093-0547-822B-E6436E101F1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609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3B492-BECF-B94C-8266-DA07078E8176}" type="datetime1">
              <a:rPr lang="en-GB" smtClean="0"/>
              <a:t>17/06/2026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Report Written &amp; Prepared by Janie Elliott-Dunn Farnham BID Manager 2026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191C1-5093-0547-822B-E6436E101F1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925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CADDC-5A41-6D4D-A54C-6F484211F4B7}" type="datetime1">
              <a:rPr lang="en-GB" smtClean="0"/>
              <a:t>17/06/2026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Report Written &amp; Prepared by Janie Elliott-Dunn Farnham BID Manager 2026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191C1-5093-0547-822B-E6436E101F1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9640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5FF45-7BBD-064E-AD48-3B929456F463}" type="datetime1">
              <a:rPr lang="en-GB" smtClean="0"/>
              <a:t>17/06/2026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Report Written &amp; Prepared by Janie Elliott-Dunn Farnham BID Manager 2026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191C1-5093-0547-822B-E6436E101F1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0331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E98A5-0997-8748-864A-0DC5BDFF39EB}" type="datetime1">
              <a:rPr lang="en-GB" smtClean="0"/>
              <a:t>17/06/2026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Report Written &amp; Prepared by Janie Elliott-Dunn Farnham BID Manager 2026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191C1-5093-0547-822B-E6436E101F1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844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ACC9A-AE92-EA4C-BB9D-ABB352E183A7}" type="datetime1">
              <a:rPr lang="en-GB" smtClean="0"/>
              <a:t>17/06/2026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Report Written &amp; Prepared by Janie Elliott-Dunn Farnham BID Manager 2026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191C1-5093-0547-822B-E6436E101F1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384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94A08-4237-A044-851C-FFFD332EA56E}" type="datetime1">
              <a:rPr lang="en-GB" smtClean="0"/>
              <a:t>17/06/2026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Report Written &amp; Prepared by Janie Elliott-Dunn Farnham BID Manager 2026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191C1-5093-0547-822B-E6436E101F1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936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BD24D-27D1-094A-82D6-E2597446DAD4}" type="datetime1">
              <a:rPr lang="en-GB" smtClean="0"/>
              <a:t>17/06/2026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Report Written &amp; Prepared by Janie Elliott-Dunn Farnham BID Manager 2026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191C1-5093-0547-822B-E6436E101F1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544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8D691-1257-5D4D-852C-CE1B4A5500A6}" type="datetime1">
              <a:rPr lang="en-GB" smtClean="0"/>
              <a:t>17/06/2026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Report Written &amp; Prepared by Janie Elliott-Dunn Farnham BID Manager 2026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191C1-5093-0547-822B-E6436E101F1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60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8B5A8-C2FE-FB4D-8D1E-977C700A2C6D}" type="datetime1">
              <a:rPr lang="en-GB" smtClean="0"/>
              <a:t>17/06/2026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Report Written &amp; Prepared by Janie Elliott-Dunn Farnham BID Manager 2026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191C1-5093-0547-822B-E6436E101F1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705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1B0AB-5C7D-7940-B96B-9B94F6B5AB83}" type="datetime1">
              <a:rPr lang="en-GB" smtClean="0"/>
              <a:t>17/06/2026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Report Written &amp; Prepared by Janie Elliott-Dunn Farnham BID Manager 2026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191C1-5093-0547-822B-E6436E101F1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42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56AD64A-08B6-0F42-AF73-CE6524B57DB3}" type="datetime1">
              <a:rPr lang="en-GB" smtClean="0"/>
              <a:t>17/06/2026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Report Written &amp; Prepared by Janie Elliott-Dunn Farnham BID Manager 2026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C2191C1-5093-0547-822B-E6436E101F1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934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7" Type="http://schemas.openxmlformats.org/officeDocument/2006/relationships/image" Target="../media/image21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9.png"/><Relationship Id="rId4" Type="http://schemas.openxmlformats.org/officeDocument/2006/relationships/image" Target="../media/image18.jp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12.xml"/><Relationship Id="rId12" Type="http://schemas.openxmlformats.org/officeDocument/2006/relationships/image" Target="../media/image25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diagramQuickStyle" Target="../diagrams/quickStyle12.xml"/><Relationship Id="rId11" Type="http://schemas.openxmlformats.org/officeDocument/2006/relationships/image" Target="../media/image24.svg"/><Relationship Id="rId5" Type="http://schemas.openxmlformats.org/officeDocument/2006/relationships/diagramLayout" Target="../diagrams/layout12.xml"/><Relationship Id="rId10" Type="http://schemas.openxmlformats.org/officeDocument/2006/relationships/image" Target="../media/image23.svg"/><Relationship Id="rId4" Type="http://schemas.openxmlformats.org/officeDocument/2006/relationships/diagramData" Target="../diagrams/data12.xml"/><Relationship Id="rId9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sv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hyperlink" Target="http://www.makeitfarnham.co.uk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49724451-1817-47EC-8F8A-7534815277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961DF2D-4CD8-9AE7-4433-7C2C53352E6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2" b="1437"/>
          <a:stretch>
            <a:fillRect/>
          </a:stretch>
        </p:blipFill>
        <p:spPr>
          <a:xfrm>
            <a:off x="12" y="10"/>
            <a:ext cx="5114429" cy="68579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2E71BB-D739-581D-2FE3-EB16DF09E2B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880" r="14875" b="-2"/>
          <a:stretch>
            <a:fillRect/>
          </a:stretch>
        </p:blipFill>
        <p:spPr>
          <a:xfrm>
            <a:off x="4590288" y="-1"/>
            <a:ext cx="7601700" cy="68580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1972FFF2-19E8-4ABA-8DF0-DF0BB9CA0F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16" y="4218905"/>
            <a:ext cx="11167447" cy="2089317"/>
          </a:xfrm>
          <a:prstGeom prst="rect">
            <a:avLst/>
          </a:prstGeom>
          <a:solidFill>
            <a:schemeClr val="bg1">
              <a:alpha val="95000"/>
            </a:schemeClr>
          </a:solidFill>
          <a:ln w="12700">
            <a:solidFill>
              <a:srgbClr val="EFEFE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5721AA-3EA4-3BF4-4CE8-2A9F1E6C7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761" y="4331461"/>
            <a:ext cx="4153248" cy="1867618"/>
          </a:xfrm>
        </p:spPr>
        <p:txBody>
          <a:bodyPr vert="horz" lIns="91440" tIns="45720" rIns="91440" bIns="45720" rtlCol="0">
            <a:normAutofit fontScale="90000"/>
          </a:bodyPr>
          <a:lstStyle/>
          <a:p>
            <a:br>
              <a:rPr lang="en-GB" sz="3600" b="1" dirty="0"/>
            </a:br>
            <a:r>
              <a:rPr lang="en-GB" sz="3600" b="1" dirty="0">
                <a:solidFill>
                  <a:srgbClr val="00B050"/>
                </a:solidFill>
              </a:rPr>
              <a:t>FARNHAM BID</a:t>
            </a:r>
            <a:br>
              <a:rPr lang="en-GB" sz="3600" b="1" dirty="0">
                <a:solidFill>
                  <a:srgbClr val="0C528B"/>
                </a:solidFill>
              </a:rPr>
            </a:br>
            <a:r>
              <a:rPr lang="en-GB" sz="3600" b="1" dirty="0">
                <a:solidFill>
                  <a:srgbClr val="0C528B"/>
                </a:solidFill>
              </a:rPr>
              <a:t>Annual General Meeting 10</a:t>
            </a:r>
            <a:r>
              <a:rPr lang="en-GB" sz="3600" b="1" baseline="30000" dirty="0">
                <a:solidFill>
                  <a:srgbClr val="0C528B"/>
                </a:solidFill>
              </a:rPr>
              <a:t>th </a:t>
            </a:r>
            <a:r>
              <a:rPr lang="en-GB" sz="3600" b="1" dirty="0">
                <a:solidFill>
                  <a:srgbClr val="0C528B"/>
                </a:solidFill>
              </a:rPr>
              <a:t>of June 2026</a:t>
            </a:r>
            <a:br>
              <a:rPr lang="en-GB" sz="1800" b="1" dirty="0">
                <a:solidFill>
                  <a:schemeClr val="accent3">
                    <a:lumMod val="50000"/>
                  </a:schemeClr>
                </a:solidFill>
              </a:rPr>
            </a:br>
            <a:br>
              <a:rPr lang="en-GB" sz="1800" dirty="0"/>
            </a:br>
            <a:endParaRPr lang="en-US" sz="1800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675D8C3-7329-47B0-9782-C66F095D73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4911519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B077B7C-FE7A-4C81-92C6-F20D2AE425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243541" y="5254418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98CD194B-3E1E-0D97-E6BF-4435B599F1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7630" y="4532042"/>
            <a:ext cx="6819954" cy="1577021"/>
          </a:xfrm>
        </p:spPr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en-GB" sz="3200" b="1" dirty="0">
                <a:solidFill>
                  <a:srgbClr val="0C528B"/>
                </a:solidFill>
                <a:effectLst/>
                <a:latin typeface="Aptos" panose="020B0004020202020204" pitchFamily="34" charset="0"/>
              </a:rPr>
              <a:t>Supporting Businesses • Driving Footfall • </a:t>
            </a:r>
            <a:r>
              <a:rPr lang="en-GB" sz="3200" b="1" dirty="0">
                <a:solidFill>
                  <a:srgbClr val="0C528B"/>
                </a:solidFill>
                <a:latin typeface="Aptos" panose="020B0004020202020204" pitchFamily="34" charset="0"/>
              </a:rPr>
              <a:t>Promoting Farnham •</a:t>
            </a:r>
            <a:endParaRPr lang="en-GB" sz="3200" dirty="0">
              <a:solidFill>
                <a:srgbClr val="0C528B"/>
              </a:solidFill>
              <a:effectLst/>
              <a:latin typeface="Aptos" panose="020B0004020202020204" pitchFamily="34" charset="0"/>
            </a:endParaRPr>
          </a:p>
          <a:p>
            <a:pPr marL="0" indent="0" algn="ctr" rtl="0" eaLnBrk="1" latinLnBrk="0" hangingPunct="1">
              <a:spcBef>
                <a:spcPts val="1000"/>
              </a:spcBef>
              <a:buNone/>
            </a:pPr>
            <a:r>
              <a:rPr lang="en-GB" sz="3200" b="1" dirty="0">
                <a:solidFill>
                  <a:srgbClr val="00B050"/>
                </a:solidFill>
                <a:effectLst/>
                <a:latin typeface="Aptos" panose="020B0004020202020204" pitchFamily="34" charset="0"/>
              </a:rPr>
              <a:t>A Year of Delivery, Investment and Impact</a:t>
            </a:r>
            <a:endParaRPr lang="en-GB" sz="3200" dirty="0">
              <a:solidFill>
                <a:srgbClr val="00B050"/>
              </a:solidFill>
              <a:effectLst/>
              <a:latin typeface="Aptos" panose="020B00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F32398E-6F0A-3C6B-92DD-D84B1B94A7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9663" y="246220"/>
            <a:ext cx="2362200" cy="9999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0337940-2611-90A7-451B-9B391C9E1B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1272" y="246220"/>
            <a:ext cx="2217328" cy="825401"/>
          </a:xfrm>
          <a:prstGeom prst="rect">
            <a:avLst/>
          </a:prstGeom>
        </p:spPr>
      </p:pic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AC666606-0405-B839-92F5-C92E88551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Report Written &amp; Prepared by Janie Elliott-Dunn Farnham BID Manager 2026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7846DDDA-2228-9595-6289-A736ABF4B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191C1-5093-0547-822B-E6436E101F1F}" type="slidenum">
              <a:rPr lang="en-US" smtClean="0"/>
              <a:t>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133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2998C-D88A-1582-D3D5-EC4C75F97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>
                <a:solidFill>
                  <a:srgbClr val="002060"/>
                </a:solidFill>
              </a:rPr>
              <a:t>Percentage of Levy Income by Band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EA5C2BF-0B80-E8DA-C7CD-3195005B94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6431" y="2032000"/>
            <a:ext cx="8639138" cy="4351338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227365-A081-7161-3ED4-254329E6F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Report Written &amp; Prepared by Janie Elliott-Dunn Farnham BID Manager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3D2640-AA55-92E9-6D57-DE9FC5A60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191C1-5093-0547-822B-E6436E101F1F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7838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DCC231C8-C761-4B31-9B1C-C6D19248C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34EBB6-1989-6DB8-812F-5CDF7C482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748" y="454998"/>
            <a:ext cx="2805004" cy="5567891"/>
          </a:xfrm>
        </p:spPr>
        <p:txBody>
          <a:bodyPr>
            <a:normAutofit/>
          </a:bodyPr>
          <a:lstStyle/>
          <a:p>
            <a:r>
              <a:rPr lang="en-GB" sz="4000" b="1" dirty="0">
                <a:solidFill>
                  <a:schemeClr val="accent4">
                    <a:lumMod val="50000"/>
                  </a:schemeClr>
                </a:solidFill>
              </a:rPr>
              <a:t>Delivering Against the BID Business Plan </a:t>
            </a:r>
            <a:br>
              <a:rPr lang="en-GB" sz="4000" b="1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en-GB" sz="4000" b="1" dirty="0">
                <a:solidFill>
                  <a:schemeClr val="accent4">
                    <a:lumMod val="50000"/>
                  </a:schemeClr>
                </a:solidFill>
              </a:rPr>
              <a:t>  </a:t>
            </a:r>
            <a:br>
              <a:rPr lang="en-GB" sz="4000" b="1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en-GB" sz="4000" b="1" dirty="0">
                <a:solidFill>
                  <a:srgbClr val="002060"/>
                </a:solidFill>
              </a:rPr>
              <a:t>The Four Pillars</a:t>
            </a:r>
            <a:endParaRPr lang="en-US" sz="4000" dirty="0">
              <a:solidFill>
                <a:srgbClr val="002060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2B714A8-F3B5-85FB-B56D-2830B2E3DA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1810885"/>
              </p:ext>
            </p:extLst>
          </p:nvPr>
        </p:nvGraphicFramePr>
        <p:xfrm>
          <a:off x="3349753" y="563469"/>
          <a:ext cx="8148341" cy="5567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E0C6DB8-33F5-ED7B-C498-608BC805704D}"/>
              </a:ext>
            </a:extLst>
          </p:cNvPr>
          <p:cNvSpPr txBox="1"/>
          <p:nvPr/>
        </p:nvSpPr>
        <p:spPr>
          <a:xfrm>
            <a:off x="544749" y="5914417"/>
            <a:ext cx="116442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b="1" dirty="0"/>
              <a:t>All BID activity is delivered through four strategic priorities agreed by levy payers and set out within the Farnham BID Business Plan.</a:t>
            </a:r>
            <a:endParaRPr lang="en-US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36E22C-52CA-55D8-5C5F-6C7EAFF32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42249" y="136525"/>
            <a:ext cx="3001274" cy="327772"/>
          </a:xfrm>
        </p:spPr>
        <p:txBody>
          <a:bodyPr/>
          <a:lstStyle/>
          <a:p>
            <a:r>
              <a:rPr lang="en-US" dirty="0"/>
              <a:t>Report Written &amp; Prepared by Janie Elliott-Dunn Farnham BID Manager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3D7E5D-DE32-264E-9903-087B1A1E6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191C1-5093-0547-822B-E6436E101F1F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2736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BF26EE-E621-B052-9556-79309C515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91A79A75-3058-2241-1221-2EEF5FF45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8550B4-8549-2191-EBA1-4E8C222BD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288" y="-33648"/>
            <a:ext cx="2683213" cy="5567891"/>
          </a:xfrm>
        </p:spPr>
        <p:txBody>
          <a:bodyPr>
            <a:normAutofit/>
          </a:bodyPr>
          <a:lstStyle/>
          <a:p>
            <a:r>
              <a:rPr lang="en-GB" sz="4000" b="1" dirty="0">
                <a:solidFill>
                  <a:schemeClr val="accent4">
                    <a:lumMod val="50000"/>
                  </a:schemeClr>
                </a:solidFill>
              </a:rPr>
              <a:t>Delivering Against the BID Business Plan</a:t>
            </a:r>
            <a:br>
              <a:rPr lang="en-GB" sz="4000" b="1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en-GB" sz="4000" b="1" dirty="0">
                <a:solidFill>
                  <a:schemeClr val="accent4">
                    <a:lumMod val="50000"/>
                  </a:schemeClr>
                </a:solidFill>
              </a:rPr>
              <a:t>Part 2</a:t>
            </a:r>
            <a:endParaRPr lang="en-US" sz="4000" dirty="0">
              <a:solidFill>
                <a:schemeClr val="accent4">
                  <a:lumMod val="50000"/>
                </a:schemeClr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F34A3F9-449E-E0D1-8570-E48088DE78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7254025"/>
              </p:ext>
            </p:extLst>
          </p:nvPr>
        </p:nvGraphicFramePr>
        <p:xfrm>
          <a:off x="3430057" y="-33648"/>
          <a:ext cx="8365787" cy="57893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13A3C2AF-2E8C-03A7-2F37-D795308DBE0A}"/>
              </a:ext>
            </a:extLst>
          </p:cNvPr>
          <p:cNvSpPr txBox="1"/>
          <p:nvPr/>
        </p:nvSpPr>
        <p:spPr>
          <a:xfrm>
            <a:off x="1245140" y="57557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7C2A8E-5891-4B9B-307D-D7D4B54EAA02}"/>
              </a:ext>
            </a:extLst>
          </p:cNvPr>
          <p:cNvSpPr txBox="1"/>
          <p:nvPr/>
        </p:nvSpPr>
        <p:spPr>
          <a:xfrm>
            <a:off x="393106" y="5783652"/>
            <a:ext cx="1140273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>
                <a:solidFill>
                  <a:srgbClr val="7030A0"/>
                </a:solidFill>
              </a:rPr>
              <a:t>These four priorities form the basis of Farnham BID's Key Performance Indicators</a:t>
            </a:r>
          </a:p>
          <a:p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905CA5-9E91-F971-32FD-527F6761A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Report Written &amp; Prepared by Janie Elliott-Dunn Farnham BID Manager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777E8D-6D26-9061-E92F-637400761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191C1-5093-0547-822B-E6436E101F1F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0889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DCC231C8-C761-4B31-9B1C-C6D19248C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B9C352-7D7E-6D55-DD5E-39D1379F0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465" y="253669"/>
            <a:ext cx="2490281" cy="5567891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002060"/>
                </a:solidFill>
              </a:rPr>
              <a:t>Pillar 1  Marketing &amp; Promotion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57BF531-9868-0D83-82D5-6E1A0B3F0A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6339701"/>
              </p:ext>
            </p:extLst>
          </p:nvPr>
        </p:nvGraphicFramePr>
        <p:xfrm>
          <a:off x="2723746" y="986589"/>
          <a:ext cx="8802508" cy="5138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EF06E2-FFE6-B737-7C35-69CA0B23C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Report Written &amp; Prepared by Janie Elliott-Dunn Farnham BID Manager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BB1F30-3BCD-C8AA-E9CD-E109A025A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191C1-5093-0547-822B-E6436E101F1F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7965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330E86-B270-76EF-C5C2-7E134DAD0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GB" sz="5400" b="1" dirty="0">
                <a:solidFill>
                  <a:schemeClr val="accent4">
                    <a:lumMod val="50000"/>
                  </a:schemeClr>
                </a:solidFill>
              </a:rPr>
              <a:t>Marketing Results &amp; Statistics</a:t>
            </a:r>
            <a:br>
              <a:rPr lang="en-GB" sz="5400" b="1" dirty="0"/>
            </a:br>
            <a:endParaRPr lang="en-US" sz="5400" dirty="0"/>
          </a:p>
        </p:txBody>
      </p:sp>
      <p:sp>
        <p:nvSpPr>
          <p:cNvPr id="24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DE5B65-20F0-3ACE-BEA9-C2339F55C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900" dirty="0"/>
              <a:t>Report Written &amp; Prepared by Janie Elliott-Dunn Farnham BID Manager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B6FA3F-6A30-B107-2A53-BA8CBF812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C2191C1-5093-0547-822B-E6436E101F1F}" type="slidenum">
              <a:rPr lang="en-US"/>
              <a:pPr>
                <a:spcAft>
                  <a:spcPts val="600"/>
                </a:spcAft>
              </a:pPr>
              <a:t>13</a:t>
            </a:fld>
            <a:endParaRPr lang="en-US" dirty="0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0F62F6D2-BF9A-AE07-9640-A9254CEAA7E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9966850"/>
              </p:ext>
            </p:extLst>
          </p:nvPr>
        </p:nvGraphicFramePr>
        <p:xfrm>
          <a:off x="4688658" y="136525"/>
          <a:ext cx="7372277" cy="65849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610520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17F54-C609-48F3-54F9-CCAEC7EAF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66380"/>
            <a:ext cx="5270658" cy="729446"/>
          </a:xfrm>
        </p:spPr>
        <p:txBody>
          <a:bodyPr>
            <a:normAutofit fontScale="90000"/>
          </a:bodyPr>
          <a:lstStyle/>
          <a:p>
            <a:br>
              <a:rPr lang="en-GB" b="1" dirty="0"/>
            </a:br>
            <a:r>
              <a:rPr lang="en-GB" sz="5300" b="1" dirty="0">
                <a:solidFill>
                  <a:srgbClr val="0C528B"/>
                </a:solidFill>
              </a:rPr>
              <a:t>Farnham On Air 🎵</a:t>
            </a:r>
            <a:br>
              <a:rPr lang="en-GB" b="1" dirty="0">
                <a:solidFill>
                  <a:srgbClr val="0C528B"/>
                </a:solidFill>
              </a:rPr>
            </a:br>
            <a:endParaRPr lang="en-US" dirty="0">
              <a:solidFill>
                <a:srgbClr val="0C528B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28C10C-E08A-2B40-8D61-76F5FE7D89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b="1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Advertising across Global Radio's leading stations</a:t>
            </a:r>
          </a:p>
          <a:p>
            <a:r>
              <a:rPr lang="en-GB" b="1" i="1" dirty="0">
                <a:solidFill>
                  <a:srgbClr val="7030A0"/>
                </a:solidFill>
              </a:rPr>
              <a:t>Heart • Capital • Classic FM • Smooth • LBC • Gold • Radio X</a:t>
            </a:r>
            <a:endParaRPr lang="en-GB" b="1" dirty="0">
              <a:solidFill>
                <a:srgbClr val="7030A0"/>
              </a:solidFill>
            </a:endParaRPr>
          </a:p>
          <a:p>
            <a:r>
              <a:rPr lang="en-GB" b="1" dirty="0">
                <a:solidFill>
                  <a:schemeClr val="accent4">
                    <a:lumMod val="50000"/>
                  </a:schemeClr>
                </a:solidFill>
              </a:rPr>
              <a:t>1.66 million targeted impressions</a:t>
            </a:r>
            <a:endParaRPr lang="en-GB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en-GB" b="1" dirty="0">
                <a:solidFill>
                  <a:schemeClr val="accent4">
                    <a:lumMod val="50000"/>
                  </a:schemeClr>
                </a:solidFill>
              </a:rPr>
              <a:t>Supporting awareness of Farnham as a destination</a:t>
            </a:r>
          </a:p>
          <a:p>
            <a:endParaRPr lang="en-GB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BEF71C-D13E-6EF6-1108-187B4DF4D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Report Written &amp; Prepared by Janie Elliott-Dunn Farnham BID Manager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9FC904-1A2A-42A2-5A4E-558F3FA89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191C1-5093-0547-822B-E6436E101F1F}" type="slidenum">
              <a:rPr lang="en-US" smtClean="0"/>
              <a:t>14</a:t>
            </a:fld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CFA5022-68C5-E8FE-97F0-D01FB6F1A8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5877" y="786212"/>
            <a:ext cx="1003676" cy="115531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C44F109-0213-159C-1632-B389A3FA0B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8328" y="865189"/>
            <a:ext cx="2381693" cy="107634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247B62A-971C-03A0-C97C-8FB97E72DF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4455687"/>
            <a:ext cx="2490972" cy="146664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E395DA4-10A9-E333-36E4-737B84A175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29172" y="4455687"/>
            <a:ext cx="3302000" cy="9398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BB822DB-A447-714B-FB79-90D33DC92B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8181" y="4558074"/>
            <a:ext cx="2743200" cy="126187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27C66E16-5C1D-9F5C-BCE6-9051CEAF3C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61173" y="4745845"/>
            <a:ext cx="2039224" cy="886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2045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083C3A-C5A3-F11B-47C1-83D084BDE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US" sz="4000" b="1" dirty="0">
                <a:solidFill>
                  <a:srgbClr val="0C528B"/>
                </a:solidFill>
              </a:rPr>
              <a:t>Global Radio Farnham Jingle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EB09EA-447D-CE67-0DBC-DE55E7022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900" dirty="0"/>
              <a:t>Report Written &amp; Prepared by Janie Elliott-Dunn Farnham BID Manager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DA0BB4-FD7B-A088-51D7-7C2AE75A4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C2191C1-5093-0547-822B-E6436E101F1F}" type="slidenum">
              <a:rPr lang="en-US" smtClean="0"/>
              <a:pPr>
                <a:spcAft>
                  <a:spcPts val="600"/>
                </a:spcAft>
              </a:pPr>
              <a:t>15</a:t>
            </a:fld>
            <a:endParaRPr lang="en-US" dirty="0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6375FB15-03EE-795A-F14B-8E2DD365C7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1734738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Radio JIngle">
            <a:hlinkClick r:id="" action="ppaction://media"/>
            <a:extLst>
              <a:ext uri="{FF2B5EF4-FFF2-40B4-BE49-F238E27FC236}">
                <a16:creationId xmlns:a16="http://schemas.microsoft.com/office/drawing/2014/main" id="{FA2DC9FD-1387-6EC0-D377-207EA0F067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759889" y="766763"/>
            <a:ext cx="812800" cy="812800"/>
          </a:xfrm>
          <a:prstGeom prst="rect">
            <a:avLst/>
          </a:prstGeom>
        </p:spPr>
      </p:pic>
      <p:pic>
        <p:nvPicPr>
          <p:cNvPr id="12" name="Graphic 11" descr="Radio with solid fill">
            <a:extLst>
              <a:ext uri="{FF2B5EF4-FFF2-40B4-BE49-F238E27FC236}">
                <a16:creationId xmlns:a16="http://schemas.microsoft.com/office/drawing/2014/main" id="{A67A3211-A658-0937-FBA6-A503DA71E75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7043530" y="729691"/>
            <a:ext cx="914401" cy="676990"/>
          </a:xfrm>
          <a:prstGeom prst="rect">
            <a:avLst/>
          </a:prstGeom>
        </p:spPr>
      </p:pic>
      <p:pic>
        <p:nvPicPr>
          <p:cNvPr id="16" name="Graphic 15" descr="Podcast with solid fill">
            <a:extLst>
              <a:ext uri="{FF2B5EF4-FFF2-40B4-BE49-F238E27FC236}">
                <a16:creationId xmlns:a16="http://schemas.microsoft.com/office/drawing/2014/main" id="{431149CC-1D86-9625-E02D-50FEC7F96BF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637276" y="681037"/>
            <a:ext cx="914400" cy="914400"/>
          </a:xfrm>
          <a:prstGeom prst="rect">
            <a:avLst/>
          </a:prstGeom>
        </p:spPr>
      </p:pic>
      <p:pic>
        <p:nvPicPr>
          <p:cNvPr id="20" name="Graphic 19" descr="Satellite dish with solid fill">
            <a:extLst>
              <a:ext uri="{FF2B5EF4-FFF2-40B4-BE49-F238E27FC236}">
                <a16:creationId xmlns:a16="http://schemas.microsoft.com/office/drawing/2014/main" id="{3A23E1BD-88B0-1E6E-9ABC-C9580F49ED3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627005" y="68103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774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7" name="Rectangle 56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C309B0-1A51-F858-5B90-F4DFCC068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10515600" cy="1133499"/>
          </a:xfrm>
        </p:spPr>
        <p:txBody>
          <a:bodyPr>
            <a:normAutofit fontScale="90000"/>
          </a:bodyPr>
          <a:lstStyle/>
          <a:p>
            <a:pPr algn="ctr"/>
            <a:r>
              <a:rPr lang="en-GB" sz="4900" b="1" dirty="0">
                <a:solidFill>
                  <a:srgbClr val="002060"/>
                </a:solidFill>
              </a:rPr>
              <a:t>Social Media Results (Last 90 Days)</a:t>
            </a:r>
            <a:br>
              <a:rPr lang="en-GB" sz="3600" b="1" dirty="0"/>
            </a:br>
            <a:endParaRPr lang="en-US" sz="3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C5CE34-98F9-98CE-1496-8D803B615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900" kern="1200" dirty="0">
                <a:latin typeface="+mn-lt"/>
                <a:ea typeface="+mn-ea"/>
                <a:cs typeface="+mn-cs"/>
              </a:rPr>
              <a:t>Report Written &amp; Prepared by Janie Elliott-Dunn Farnham BID Manager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FA60D5-8AEE-7670-6040-378B8D9D4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spcAft>
                <a:spcPts val="600"/>
              </a:spcAft>
            </a:pPr>
            <a:fld id="{2C2191C1-5093-0547-822B-E6436E101F1F}" type="slidenum">
              <a:rPr lang="en-US"/>
              <a:pPr defTabSz="914400">
                <a:spcAft>
                  <a:spcPts val="600"/>
                </a:spcAft>
              </a:pPr>
              <a:t>16</a:t>
            </a:fld>
            <a:endParaRPr lang="en-US" dirty="0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982D8B59-9AD3-6A71-6385-95EA2FEDCE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8788858"/>
              </p:ext>
            </p:extLst>
          </p:nvPr>
        </p:nvGraphicFramePr>
        <p:xfrm>
          <a:off x="601579" y="890338"/>
          <a:ext cx="11165305" cy="5291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908040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B138D1-D819-8158-A331-A2E715717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b="1" kern="12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Marketing</a:t>
            </a:r>
            <a:br>
              <a:rPr lang="en-US" sz="5400" b="1" kern="12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</a:br>
            <a:r>
              <a:rPr lang="en-US" sz="5400" b="1" kern="12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Impact</a:t>
            </a:r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BBD9D8-CDFE-3E29-3B9F-0F9569811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9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Report Written &amp; Prepared by Janie Elliott-Dunn Farnham BID Manager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E7BF7A-34D0-F9CC-CA4A-1223C3638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2C2191C1-5093-0547-822B-E6436E101F1F}" type="slidenum">
              <a:rPr lang="en-US" smtClean="0">
                <a:solidFill>
                  <a:schemeClr val="tx1">
                    <a:tint val="75000"/>
                  </a:schemeClr>
                </a:solidFill>
              </a:rPr>
              <a:pPr defTabSz="914400">
                <a:spcAft>
                  <a:spcPts val="600"/>
                </a:spcAft>
              </a:pPr>
              <a:t>17</a:t>
            </a:fld>
            <a:endParaRPr lang="en-US" dirty="0">
              <a:solidFill>
                <a:schemeClr val="tx1">
                  <a:tint val="75000"/>
                </a:schemeClr>
              </a:solidFill>
            </a:endParaRPr>
          </a:p>
        </p:txBody>
      </p:sp>
      <p:graphicFrame>
        <p:nvGraphicFramePr>
          <p:cNvPr id="6" name="TextBox 3">
            <a:extLst>
              <a:ext uri="{FF2B5EF4-FFF2-40B4-BE49-F238E27FC236}">
                <a16:creationId xmlns:a16="http://schemas.microsoft.com/office/drawing/2014/main" id="{B4700CD7-ACE3-73DB-0D09-7B445B4E00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94408776"/>
              </p:ext>
            </p:extLst>
          </p:nvPr>
        </p:nvGraphicFramePr>
        <p:xfrm>
          <a:off x="4611441" y="593815"/>
          <a:ext cx="7179506" cy="55831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59324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98DED6BC-9A3E-48D4-AD7C-A56D63F547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6B6E033A-DB2E-49B8-B600-B38E0C280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3235" y="1371600"/>
            <a:ext cx="4529312" cy="3589977"/>
          </a:xfrm>
          <a:custGeom>
            <a:avLst/>
            <a:gdLst>
              <a:gd name="connsiteX0" fmla="*/ 5462602 w 5470628"/>
              <a:gd name="connsiteY0" fmla="*/ 1413608 h 3193741"/>
              <a:gd name="connsiteX1" fmla="*/ 5465724 w 5470628"/>
              <a:gd name="connsiteY1" fmla="*/ 1421881 h 3193741"/>
              <a:gd name="connsiteX2" fmla="*/ 5465025 w 5470628"/>
              <a:gd name="connsiteY2" fmla="*/ 1466556 h 3193741"/>
              <a:gd name="connsiteX3" fmla="*/ 5463208 w 5470628"/>
              <a:gd name="connsiteY3" fmla="*/ 1466226 h 3193741"/>
              <a:gd name="connsiteX4" fmla="*/ 5463242 w 5470628"/>
              <a:gd name="connsiteY4" fmla="*/ 1451866 h 3193741"/>
              <a:gd name="connsiteX5" fmla="*/ 5462894 w 5470628"/>
              <a:gd name="connsiteY5" fmla="*/ 1423194 h 3193741"/>
              <a:gd name="connsiteX6" fmla="*/ 5461417 w 5470628"/>
              <a:gd name="connsiteY6" fmla="*/ 1391849 h 3193741"/>
              <a:gd name="connsiteX7" fmla="*/ 5462246 w 5470628"/>
              <a:gd name="connsiteY7" fmla="*/ 1401944 h 3193741"/>
              <a:gd name="connsiteX8" fmla="*/ 5462602 w 5470628"/>
              <a:gd name="connsiteY8" fmla="*/ 1413608 h 3193741"/>
              <a:gd name="connsiteX9" fmla="*/ 5459078 w 5470628"/>
              <a:gd name="connsiteY9" fmla="*/ 1404268 h 3193741"/>
              <a:gd name="connsiteX10" fmla="*/ 5460137 w 5470628"/>
              <a:gd name="connsiteY10" fmla="*/ 1393780 h 3193741"/>
              <a:gd name="connsiteX11" fmla="*/ 5461417 w 5470628"/>
              <a:gd name="connsiteY11" fmla="*/ 1391849 h 3193741"/>
              <a:gd name="connsiteX12" fmla="*/ 614271 w 5470628"/>
              <a:gd name="connsiteY12" fmla="*/ 1052206 h 3193741"/>
              <a:gd name="connsiteX13" fmla="*/ 611497 w 5470628"/>
              <a:gd name="connsiteY13" fmla="*/ 1055389 h 3193741"/>
              <a:gd name="connsiteX14" fmla="*/ 630277 w 5470628"/>
              <a:gd name="connsiteY14" fmla="*/ 1065215 h 3193741"/>
              <a:gd name="connsiteX15" fmla="*/ 651856 w 5470628"/>
              <a:gd name="connsiteY15" fmla="*/ 1067584 h 3193741"/>
              <a:gd name="connsiteX16" fmla="*/ 614271 w 5470628"/>
              <a:gd name="connsiteY16" fmla="*/ 1052206 h 3193741"/>
              <a:gd name="connsiteX17" fmla="*/ 810628 w 5470628"/>
              <a:gd name="connsiteY17" fmla="*/ 695550 h 3193741"/>
              <a:gd name="connsiteX18" fmla="*/ 1033084 w 5470628"/>
              <a:gd name="connsiteY18" fmla="*/ 791270 h 3193741"/>
              <a:gd name="connsiteX19" fmla="*/ 1036153 w 5470628"/>
              <a:gd name="connsiteY19" fmla="*/ 788050 h 3193741"/>
              <a:gd name="connsiteX20" fmla="*/ 810628 w 5470628"/>
              <a:gd name="connsiteY20" fmla="*/ 695550 h 3193741"/>
              <a:gd name="connsiteX21" fmla="*/ 4850908 w 5470628"/>
              <a:gd name="connsiteY21" fmla="*/ 727 h 3193741"/>
              <a:gd name="connsiteX22" fmla="*/ 4858584 w 5470628"/>
              <a:gd name="connsiteY22" fmla="*/ 13795 h 3193741"/>
              <a:gd name="connsiteX23" fmla="*/ 4843408 w 5470628"/>
              <a:gd name="connsiteY23" fmla="*/ 37224 h 3193741"/>
              <a:gd name="connsiteX24" fmla="*/ 4871062 w 5470628"/>
              <a:gd name="connsiteY24" fmla="*/ 78954 h 3193741"/>
              <a:gd name="connsiteX25" fmla="*/ 4989038 w 5470628"/>
              <a:gd name="connsiteY25" fmla="*/ 66799 h 3193741"/>
              <a:gd name="connsiteX26" fmla="*/ 5002636 w 5470628"/>
              <a:gd name="connsiteY26" fmla="*/ 79388 h 3193741"/>
              <a:gd name="connsiteX27" fmla="*/ 5008332 w 5470628"/>
              <a:gd name="connsiteY27" fmla="*/ 140859 h 3193741"/>
              <a:gd name="connsiteX28" fmla="*/ 5014326 w 5470628"/>
              <a:gd name="connsiteY28" fmla="*/ 155555 h 3193741"/>
              <a:gd name="connsiteX29" fmla="*/ 5030704 w 5470628"/>
              <a:gd name="connsiteY29" fmla="*/ 221190 h 3193741"/>
              <a:gd name="connsiteX30" fmla="*/ 5097262 w 5470628"/>
              <a:gd name="connsiteY30" fmla="*/ 317759 h 3193741"/>
              <a:gd name="connsiteX31" fmla="*/ 5165084 w 5470628"/>
              <a:gd name="connsiteY31" fmla="*/ 373367 h 3193741"/>
              <a:gd name="connsiteX32" fmla="*/ 5174137 w 5470628"/>
              <a:gd name="connsiteY32" fmla="*/ 389353 h 3193741"/>
              <a:gd name="connsiteX33" fmla="*/ 5192507 w 5470628"/>
              <a:gd name="connsiteY33" fmla="*/ 453561 h 3193741"/>
              <a:gd name="connsiteX34" fmla="*/ 5187160 w 5470628"/>
              <a:gd name="connsiteY34" fmla="*/ 467732 h 3193741"/>
              <a:gd name="connsiteX35" fmla="*/ 5160106 w 5470628"/>
              <a:gd name="connsiteY35" fmla="*/ 486904 h 3193741"/>
              <a:gd name="connsiteX36" fmla="*/ 5138948 w 5470628"/>
              <a:gd name="connsiteY36" fmla="*/ 528614 h 3193741"/>
              <a:gd name="connsiteX37" fmla="*/ 5097016 w 5470628"/>
              <a:gd name="connsiteY37" fmla="*/ 589923 h 3193741"/>
              <a:gd name="connsiteX38" fmla="*/ 5075869 w 5470628"/>
              <a:gd name="connsiteY38" fmla="*/ 608381 h 3193741"/>
              <a:gd name="connsiteX39" fmla="*/ 5093172 w 5470628"/>
              <a:gd name="connsiteY39" fmla="*/ 618385 h 3193741"/>
              <a:gd name="connsiteX40" fmla="*/ 5153518 w 5470628"/>
              <a:gd name="connsiteY40" fmla="*/ 687474 h 3193741"/>
              <a:gd name="connsiteX41" fmla="*/ 5074984 w 5470628"/>
              <a:gd name="connsiteY41" fmla="*/ 776941 h 3193741"/>
              <a:gd name="connsiteX42" fmla="*/ 5033348 w 5470628"/>
              <a:gd name="connsiteY42" fmla="*/ 805473 h 3193741"/>
              <a:gd name="connsiteX43" fmla="*/ 5116847 w 5470628"/>
              <a:gd name="connsiteY43" fmla="*/ 803426 h 3193741"/>
              <a:gd name="connsiteX44" fmla="*/ 5147902 w 5470628"/>
              <a:gd name="connsiteY44" fmla="*/ 833118 h 3193741"/>
              <a:gd name="connsiteX45" fmla="*/ 5161665 w 5470628"/>
              <a:gd name="connsiteY45" fmla="*/ 848297 h 3193741"/>
              <a:gd name="connsiteX46" fmla="*/ 5246520 w 5470628"/>
              <a:gd name="connsiteY46" fmla="*/ 942412 h 3193741"/>
              <a:gd name="connsiteX47" fmla="*/ 5235368 w 5470628"/>
              <a:gd name="connsiteY47" fmla="*/ 972946 h 3193741"/>
              <a:gd name="connsiteX48" fmla="*/ 5113739 w 5470628"/>
              <a:gd name="connsiteY48" fmla="*/ 1128845 h 3193741"/>
              <a:gd name="connsiteX49" fmla="*/ 5255034 w 5470628"/>
              <a:gd name="connsiteY49" fmla="*/ 1151117 h 3193741"/>
              <a:gd name="connsiteX50" fmla="*/ 5267513 w 5470628"/>
              <a:gd name="connsiteY50" fmla="*/ 1216275 h 3193741"/>
              <a:gd name="connsiteX51" fmla="*/ 5343113 w 5470628"/>
              <a:gd name="connsiteY51" fmla="*/ 1281854 h 3193741"/>
              <a:gd name="connsiteX52" fmla="*/ 5452014 w 5470628"/>
              <a:gd name="connsiteY52" fmla="*/ 1385543 h 3193741"/>
              <a:gd name="connsiteX53" fmla="*/ 5459078 w 5470628"/>
              <a:gd name="connsiteY53" fmla="*/ 1404268 h 3193741"/>
              <a:gd name="connsiteX54" fmla="*/ 5458838 w 5470628"/>
              <a:gd name="connsiteY54" fmla="*/ 1406644 h 3193741"/>
              <a:gd name="connsiteX55" fmla="*/ 5455752 w 5470628"/>
              <a:gd name="connsiteY55" fmla="*/ 1450751 h 3193741"/>
              <a:gd name="connsiteX56" fmla="*/ 5454594 w 5470628"/>
              <a:gd name="connsiteY56" fmla="*/ 1464662 h 3193741"/>
              <a:gd name="connsiteX57" fmla="*/ 5447215 w 5470628"/>
              <a:gd name="connsiteY57" fmla="*/ 1463321 h 3193741"/>
              <a:gd name="connsiteX58" fmla="*/ 5433934 w 5470628"/>
              <a:gd name="connsiteY58" fmla="*/ 1458428 h 3193741"/>
              <a:gd name="connsiteX59" fmla="*/ 5424276 w 5470628"/>
              <a:gd name="connsiteY59" fmla="*/ 1477014 h 3193741"/>
              <a:gd name="connsiteX60" fmla="*/ 5444628 w 5470628"/>
              <a:gd name="connsiteY60" fmla="*/ 1511562 h 3193741"/>
              <a:gd name="connsiteX61" fmla="*/ 5453752 w 5470628"/>
              <a:gd name="connsiteY61" fmla="*/ 1474786 h 3193741"/>
              <a:gd name="connsiteX62" fmla="*/ 5454594 w 5470628"/>
              <a:gd name="connsiteY62" fmla="*/ 1464662 h 3193741"/>
              <a:gd name="connsiteX63" fmla="*/ 5463208 w 5470628"/>
              <a:gd name="connsiteY63" fmla="*/ 1466226 h 3193741"/>
              <a:gd name="connsiteX64" fmla="*/ 5463164 w 5470628"/>
              <a:gd name="connsiteY64" fmla="*/ 1484226 h 3193741"/>
              <a:gd name="connsiteX65" fmla="*/ 5456160 w 5470628"/>
              <a:gd name="connsiteY65" fmla="*/ 1575885 h 3193741"/>
              <a:gd name="connsiteX66" fmla="*/ 5345636 w 5470628"/>
              <a:gd name="connsiteY66" fmla="*/ 1714543 h 3193741"/>
              <a:gd name="connsiteX67" fmla="*/ 5251319 w 5470628"/>
              <a:gd name="connsiteY67" fmla="*/ 1775792 h 3193741"/>
              <a:gd name="connsiteX68" fmla="*/ 5043512 w 5470628"/>
              <a:gd name="connsiteY68" fmla="*/ 2027305 h 3193741"/>
              <a:gd name="connsiteX69" fmla="*/ 4978144 w 5470628"/>
              <a:gd name="connsiteY69" fmla="*/ 2108535 h 3193741"/>
              <a:gd name="connsiteX70" fmla="*/ 5031476 w 5470628"/>
              <a:gd name="connsiteY70" fmla="*/ 2128173 h 3193741"/>
              <a:gd name="connsiteX71" fmla="*/ 4937389 w 5470628"/>
              <a:gd name="connsiteY71" fmla="*/ 2216441 h 3193741"/>
              <a:gd name="connsiteX72" fmla="*/ 4826122 w 5470628"/>
              <a:gd name="connsiteY72" fmla="*/ 2315331 h 3193741"/>
              <a:gd name="connsiteX73" fmla="*/ 2544647 w 5470628"/>
              <a:gd name="connsiteY73" fmla="*/ 3190975 h 3193741"/>
              <a:gd name="connsiteX74" fmla="*/ 1328257 w 5470628"/>
              <a:gd name="connsiteY74" fmla="*/ 3153006 h 3193741"/>
              <a:gd name="connsiteX75" fmla="*/ 977943 w 5470628"/>
              <a:gd name="connsiteY75" fmla="*/ 3082502 h 3193741"/>
              <a:gd name="connsiteX76" fmla="*/ 854473 w 5470628"/>
              <a:gd name="connsiteY76" fmla="*/ 2994250 h 3193741"/>
              <a:gd name="connsiteX77" fmla="*/ 811593 w 5470628"/>
              <a:gd name="connsiteY77" fmla="*/ 2970498 h 3193741"/>
              <a:gd name="connsiteX78" fmla="*/ 707024 w 5470628"/>
              <a:gd name="connsiteY78" fmla="*/ 2945439 h 3193741"/>
              <a:gd name="connsiteX79" fmla="*/ 523487 w 5470628"/>
              <a:gd name="connsiteY79" fmla="*/ 2886053 h 3193741"/>
              <a:gd name="connsiteX80" fmla="*/ 587884 w 5470628"/>
              <a:gd name="connsiteY80" fmla="*/ 2859746 h 3193741"/>
              <a:gd name="connsiteX81" fmla="*/ 779426 w 5470628"/>
              <a:gd name="connsiteY81" fmla="*/ 2885897 h 3193741"/>
              <a:gd name="connsiteX82" fmla="*/ 917288 w 5470628"/>
              <a:gd name="connsiteY82" fmla="*/ 2882248 h 3193741"/>
              <a:gd name="connsiteX83" fmla="*/ 718684 w 5470628"/>
              <a:gd name="connsiteY83" fmla="*/ 2819941 h 3193741"/>
              <a:gd name="connsiteX84" fmla="*/ 524650 w 5470628"/>
              <a:gd name="connsiteY84" fmla="*/ 2731220 h 3193741"/>
              <a:gd name="connsiteX85" fmla="*/ 670138 w 5470628"/>
              <a:gd name="connsiteY85" fmla="*/ 2735189 h 3193741"/>
              <a:gd name="connsiteX86" fmla="*/ 675382 w 5470628"/>
              <a:gd name="connsiteY86" fmla="*/ 2719369 h 3193741"/>
              <a:gd name="connsiteX87" fmla="*/ 542021 w 5470628"/>
              <a:gd name="connsiteY87" fmla="*/ 2601946 h 3193741"/>
              <a:gd name="connsiteX88" fmla="*/ 476895 w 5470628"/>
              <a:gd name="connsiteY88" fmla="*/ 2555976 h 3193741"/>
              <a:gd name="connsiteX89" fmla="*/ 188751 w 5470628"/>
              <a:gd name="connsiteY89" fmla="*/ 2428830 h 3193741"/>
              <a:gd name="connsiteX90" fmla="*/ 456762 w 5470628"/>
              <a:gd name="connsiteY90" fmla="*/ 2468731 h 3193741"/>
              <a:gd name="connsiteX91" fmla="*/ 174514 w 5470628"/>
              <a:gd name="connsiteY91" fmla="*/ 2345378 h 3193741"/>
              <a:gd name="connsiteX92" fmla="*/ 38827 w 5470628"/>
              <a:gd name="connsiteY92" fmla="*/ 2303685 h 3193741"/>
              <a:gd name="connsiteX93" fmla="*/ 3281 w 5470628"/>
              <a:gd name="connsiteY93" fmla="*/ 2273587 h 3193741"/>
              <a:gd name="connsiteX94" fmla="*/ 61590 w 5470628"/>
              <a:gd name="connsiteY94" fmla="*/ 2259170 h 3193741"/>
              <a:gd name="connsiteX95" fmla="*/ 242291 w 5470628"/>
              <a:gd name="connsiteY95" fmla="*/ 2250569 h 3193741"/>
              <a:gd name="connsiteX96" fmla="*/ 13205 w 5470628"/>
              <a:gd name="connsiteY96" fmla="*/ 2172263 h 3193741"/>
              <a:gd name="connsiteX97" fmla="*/ 180810 w 5470628"/>
              <a:gd name="connsiteY97" fmla="*/ 2168333 h 3193741"/>
              <a:gd name="connsiteX98" fmla="*/ 226020 w 5470628"/>
              <a:gd name="connsiteY98" fmla="*/ 2121100 h 3193741"/>
              <a:gd name="connsiteX99" fmla="*/ 299145 w 5470628"/>
              <a:gd name="connsiteY99" fmla="*/ 2044862 h 3193741"/>
              <a:gd name="connsiteX100" fmla="*/ 350236 w 5470628"/>
              <a:gd name="connsiteY100" fmla="*/ 2001187 h 3193741"/>
              <a:gd name="connsiteX101" fmla="*/ 365223 w 5470628"/>
              <a:gd name="connsiteY101" fmla="*/ 1881218 h 3193741"/>
              <a:gd name="connsiteX102" fmla="*/ 310707 w 5470628"/>
              <a:gd name="connsiteY102" fmla="*/ 1758752 h 3193741"/>
              <a:gd name="connsiteX103" fmla="*/ 181659 w 5470628"/>
              <a:gd name="connsiteY103" fmla="*/ 1709137 h 3193741"/>
              <a:gd name="connsiteX104" fmla="*/ 213063 w 5470628"/>
              <a:gd name="connsiteY104" fmla="*/ 1632021 h 3193741"/>
              <a:gd name="connsiteX105" fmla="*/ 481390 w 5470628"/>
              <a:gd name="connsiteY105" fmla="*/ 1644125 h 3193741"/>
              <a:gd name="connsiteX106" fmla="*/ 68930 w 5470628"/>
              <a:gd name="connsiteY106" fmla="*/ 1457537 h 3193741"/>
              <a:gd name="connsiteX107" fmla="*/ 135138 w 5470628"/>
              <a:gd name="connsiteY107" fmla="*/ 1440976 h 3193741"/>
              <a:gd name="connsiteX108" fmla="*/ 131611 w 5470628"/>
              <a:gd name="connsiteY108" fmla="*/ 1427642 h 3193741"/>
              <a:gd name="connsiteX109" fmla="*/ 130443 w 5470628"/>
              <a:gd name="connsiteY109" fmla="*/ 1343795 h 3193741"/>
              <a:gd name="connsiteX110" fmla="*/ 138930 w 5470628"/>
              <a:gd name="connsiteY110" fmla="*/ 1304094 h 3193741"/>
              <a:gd name="connsiteX111" fmla="*/ 118409 w 5470628"/>
              <a:gd name="connsiteY111" fmla="*/ 1262212 h 3193741"/>
              <a:gd name="connsiteX112" fmla="*/ 421410 w 5470628"/>
              <a:gd name="connsiteY112" fmla="*/ 1304757 h 3193741"/>
              <a:gd name="connsiteX113" fmla="*/ 655702 w 5470628"/>
              <a:gd name="connsiteY113" fmla="*/ 1291801 h 3193741"/>
              <a:gd name="connsiteX114" fmla="*/ 648299 w 5470628"/>
              <a:gd name="connsiteY114" fmla="*/ 1287715 h 3193741"/>
              <a:gd name="connsiteX115" fmla="*/ 531027 w 5470628"/>
              <a:gd name="connsiteY115" fmla="*/ 1193967 h 3193741"/>
              <a:gd name="connsiteX116" fmla="*/ 526433 w 5470628"/>
              <a:gd name="connsiteY116" fmla="*/ 1191913 h 3193741"/>
              <a:gd name="connsiteX117" fmla="*/ 504666 w 5470628"/>
              <a:gd name="connsiteY117" fmla="*/ 1177230 h 3193741"/>
              <a:gd name="connsiteX118" fmla="*/ 482307 w 5470628"/>
              <a:gd name="connsiteY118" fmla="*/ 1162618 h 3193741"/>
              <a:gd name="connsiteX119" fmla="*/ 479029 w 5470628"/>
              <a:gd name="connsiteY119" fmla="*/ 1162540 h 3193741"/>
              <a:gd name="connsiteX120" fmla="*/ 447663 w 5470628"/>
              <a:gd name="connsiteY120" fmla="*/ 1132649 h 3193741"/>
              <a:gd name="connsiteX121" fmla="*/ 438547 w 5470628"/>
              <a:gd name="connsiteY121" fmla="*/ 1110977 h 3193741"/>
              <a:gd name="connsiteX122" fmla="*/ 405343 w 5470628"/>
              <a:gd name="connsiteY122" fmla="*/ 1089612 h 3193741"/>
              <a:gd name="connsiteX123" fmla="*/ 371373 w 5470628"/>
              <a:gd name="connsiteY123" fmla="*/ 1070238 h 3193741"/>
              <a:gd name="connsiteX124" fmla="*/ 290358 w 5470628"/>
              <a:gd name="connsiteY124" fmla="*/ 1059884 h 3193741"/>
              <a:gd name="connsiteX125" fmla="*/ 235140 w 5470628"/>
              <a:gd name="connsiteY125" fmla="*/ 1029322 h 3193741"/>
              <a:gd name="connsiteX126" fmla="*/ 300494 w 5470628"/>
              <a:gd name="connsiteY126" fmla="*/ 1032083 h 3193741"/>
              <a:gd name="connsiteX127" fmla="*/ 239661 w 5470628"/>
              <a:gd name="connsiteY127" fmla="*/ 997457 h 3193741"/>
              <a:gd name="connsiteX128" fmla="*/ 204788 w 5470628"/>
              <a:gd name="connsiteY128" fmla="*/ 959211 h 3193741"/>
              <a:gd name="connsiteX129" fmla="*/ 207583 w 5470628"/>
              <a:gd name="connsiteY129" fmla="*/ 947009 h 3193741"/>
              <a:gd name="connsiteX130" fmla="*/ 223061 w 5470628"/>
              <a:gd name="connsiteY130" fmla="*/ 947033 h 3193741"/>
              <a:gd name="connsiteX131" fmla="*/ 280015 w 5470628"/>
              <a:gd name="connsiteY131" fmla="*/ 972164 h 3193741"/>
              <a:gd name="connsiteX132" fmla="*/ 353948 w 5470628"/>
              <a:gd name="connsiteY132" fmla="*/ 1006865 h 3193741"/>
              <a:gd name="connsiteX133" fmla="*/ 240466 w 5470628"/>
              <a:gd name="connsiteY133" fmla="*/ 939943 h 3193741"/>
              <a:gd name="connsiteX134" fmla="*/ 158812 w 5470628"/>
              <a:gd name="connsiteY134" fmla="*/ 891467 h 3193741"/>
              <a:gd name="connsiteX135" fmla="*/ 139551 w 5470628"/>
              <a:gd name="connsiteY135" fmla="*/ 855364 h 3193741"/>
              <a:gd name="connsiteX136" fmla="*/ 145731 w 5470628"/>
              <a:gd name="connsiteY136" fmla="*/ 844888 h 3193741"/>
              <a:gd name="connsiteX137" fmla="*/ 158154 w 5470628"/>
              <a:gd name="connsiteY137" fmla="*/ 848366 h 3193741"/>
              <a:gd name="connsiteX138" fmla="*/ 169370 w 5470628"/>
              <a:gd name="connsiteY138" fmla="*/ 856260 h 3193741"/>
              <a:gd name="connsiteX139" fmla="*/ 288295 w 5470628"/>
              <a:gd name="connsiteY139" fmla="*/ 915169 h 3193741"/>
              <a:gd name="connsiteX140" fmla="*/ 462694 w 5470628"/>
              <a:gd name="connsiteY140" fmla="*/ 994643 h 3193741"/>
              <a:gd name="connsiteX141" fmla="*/ 531910 w 5470628"/>
              <a:gd name="connsiteY141" fmla="*/ 1006664 h 3193741"/>
              <a:gd name="connsiteX142" fmla="*/ 333940 w 5470628"/>
              <a:gd name="connsiteY142" fmla="*/ 893507 h 3193741"/>
              <a:gd name="connsiteX143" fmla="*/ 181443 w 5470628"/>
              <a:gd name="connsiteY143" fmla="*/ 746608 h 3193741"/>
              <a:gd name="connsiteX144" fmla="*/ 162678 w 5470628"/>
              <a:gd name="connsiteY144" fmla="*/ 737018 h 3193741"/>
              <a:gd name="connsiteX145" fmla="*/ 156307 w 5470628"/>
              <a:gd name="connsiteY145" fmla="*/ 730435 h 3193741"/>
              <a:gd name="connsiteX146" fmla="*/ 117227 w 5470628"/>
              <a:gd name="connsiteY146" fmla="*/ 677515 h 3193741"/>
              <a:gd name="connsiteX147" fmla="*/ 113655 w 5470628"/>
              <a:gd name="connsiteY147" fmla="*/ 663474 h 3193741"/>
              <a:gd name="connsiteX148" fmla="*/ 115226 w 5470628"/>
              <a:gd name="connsiteY148" fmla="*/ 636712 h 3193741"/>
              <a:gd name="connsiteX149" fmla="*/ 105067 w 5470628"/>
              <a:gd name="connsiteY149" fmla="*/ 622046 h 3193741"/>
              <a:gd name="connsiteX150" fmla="*/ 104113 w 5470628"/>
              <a:gd name="connsiteY150" fmla="*/ 611722 h 3193741"/>
              <a:gd name="connsiteX151" fmla="*/ 118895 w 5470628"/>
              <a:gd name="connsiteY151" fmla="*/ 610169 h 3193741"/>
              <a:gd name="connsiteX152" fmla="*/ 163095 w 5470628"/>
              <a:gd name="connsiteY152" fmla="*/ 640642 h 3193741"/>
              <a:gd name="connsiteX153" fmla="*/ 185766 w 5470628"/>
              <a:gd name="connsiteY153" fmla="*/ 641454 h 3193741"/>
              <a:gd name="connsiteX154" fmla="*/ 212892 w 5470628"/>
              <a:gd name="connsiteY154" fmla="*/ 637457 h 3193741"/>
              <a:gd name="connsiteX155" fmla="*/ 223932 w 5470628"/>
              <a:gd name="connsiteY155" fmla="*/ 647271 h 3193741"/>
              <a:gd name="connsiteX156" fmla="*/ 287167 w 5470628"/>
              <a:gd name="connsiteY156" fmla="*/ 691571 h 3193741"/>
              <a:gd name="connsiteX157" fmla="*/ 330380 w 5470628"/>
              <a:gd name="connsiteY157" fmla="*/ 692506 h 3193741"/>
              <a:gd name="connsiteX158" fmla="*/ 296172 w 5470628"/>
              <a:gd name="connsiteY158" fmla="*/ 688108 h 3193741"/>
              <a:gd name="connsiteX159" fmla="*/ 286974 w 5470628"/>
              <a:gd name="connsiteY159" fmla="*/ 674512 h 3193741"/>
              <a:gd name="connsiteX160" fmla="*/ 286166 w 5470628"/>
              <a:gd name="connsiteY160" fmla="*/ 661798 h 3193741"/>
              <a:gd name="connsiteX161" fmla="*/ 236268 w 5470628"/>
              <a:gd name="connsiteY161" fmla="*/ 635338 h 3193741"/>
              <a:gd name="connsiteX162" fmla="*/ 231734 w 5470628"/>
              <a:gd name="connsiteY162" fmla="*/ 634225 h 3193741"/>
              <a:gd name="connsiteX163" fmla="*/ 221253 w 5470628"/>
              <a:gd name="connsiteY163" fmla="*/ 623870 h 3193741"/>
              <a:gd name="connsiteX164" fmla="*/ 237564 w 5470628"/>
              <a:gd name="connsiteY164" fmla="*/ 613590 h 3193741"/>
              <a:gd name="connsiteX165" fmla="*/ 282259 w 5470628"/>
              <a:gd name="connsiteY165" fmla="*/ 619091 h 3193741"/>
              <a:gd name="connsiteX166" fmla="*/ 370630 w 5470628"/>
              <a:gd name="connsiteY166" fmla="*/ 665566 h 3193741"/>
              <a:gd name="connsiteX167" fmla="*/ 498017 w 5470628"/>
              <a:gd name="connsiteY167" fmla="*/ 740532 h 3193741"/>
              <a:gd name="connsiteX168" fmla="*/ 918036 w 5470628"/>
              <a:gd name="connsiteY168" fmla="*/ 924307 h 3193741"/>
              <a:gd name="connsiteX169" fmla="*/ 1079304 w 5470628"/>
              <a:gd name="connsiteY169" fmla="*/ 984494 h 3193741"/>
              <a:gd name="connsiteX170" fmla="*/ 1079935 w 5470628"/>
              <a:gd name="connsiteY170" fmla="*/ 980383 h 3193741"/>
              <a:gd name="connsiteX171" fmla="*/ 1079695 w 5470628"/>
              <a:gd name="connsiteY171" fmla="*/ 976616 h 3193741"/>
              <a:gd name="connsiteX172" fmla="*/ 966178 w 5470628"/>
              <a:gd name="connsiteY172" fmla="*/ 937219 h 3193741"/>
              <a:gd name="connsiteX173" fmla="*/ 720106 w 5470628"/>
              <a:gd name="connsiteY173" fmla="*/ 807112 h 3193741"/>
              <a:gd name="connsiteX174" fmla="*/ 698823 w 5470628"/>
              <a:gd name="connsiteY174" fmla="*/ 804708 h 3193741"/>
              <a:gd name="connsiteX175" fmla="*/ 664513 w 5470628"/>
              <a:gd name="connsiteY175" fmla="*/ 784663 h 3193741"/>
              <a:gd name="connsiteX176" fmla="*/ 660380 w 5470628"/>
              <a:gd name="connsiteY176" fmla="*/ 771165 h 3193741"/>
              <a:gd name="connsiteX177" fmla="*/ 584959 w 5470628"/>
              <a:gd name="connsiteY177" fmla="*/ 722409 h 3193741"/>
              <a:gd name="connsiteX178" fmla="*/ 435649 w 5470628"/>
              <a:gd name="connsiteY178" fmla="*/ 639659 h 3193741"/>
              <a:gd name="connsiteX179" fmla="*/ 404944 w 5470628"/>
              <a:gd name="connsiteY179" fmla="*/ 606128 h 3193741"/>
              <a:gd name="connsiteX180" fmla="*/ 408476 w 5470628"/>
              <a:gd name="connsiteY180" fmla="*/ 591466 h 3193741"/>
              <a:gd name="connsiteX181" fmla="*/ 425225 w 5470628"/>
              <a:gd name="connsiteY181" fmla="*/ 592759 h 3193741"/>
              <a:gd name="connsiteX182" fmla="*/ 487115 w 5470628"/>
              <a:gd name="connsiteY182" fmla="*/ 620614 h 3193741"/>
              <a:gd name="connsiteX183" fmla="*/ 550277 w 5470628"/>
              <a:gd name="connsiteY183" fmla="*/ 649738 h 3193741"/>
              <a:gd name="connsiteX184" fmla="*/ 544421 w 5470628"/>
              <a:gd name="connsiteY184" fmla="*/ 641907 h 3193741"/>
              <a:gd name="connsiteX185" fmla="*/ 431905 w 5470628"/>
              <a:gd name="connsiteY185" fmla="*/ 580799 h 3193741"/>
              <a:gd name="connsiteX186" fmla="*/ 351177 w 5470628"/>
              <a:gd name="connsiteY186" fmla="*/ 528177 h 3193741"/>
              <a:gd name="connsiteX187" fmla="*/ 339749 w 5470628"/>
              <a:gd name="connsiteY187" fmla="*/ 498244 h 3193741"/>
              <a:gd name="connsiteX188" fmla="*/ 346313 w 5470628"/>
              <a:gd name="connsiteY188" fmla="*/ 489145 h 3193741"/>
              <a:gd name="connsiteX189" fmla="*/ 356579 w 5470628"/>
              <a:gd name="connsiteY189" fmla="*/ 491460 h 3193741"/>
              <a:gd name="connsiteX190" fmla="*/ 371505 w 5470628"/>
              <a:gd name="connsiteY190" fmla="*/ 501516 h 3193741"/>
              <a:gd name="connsiteX191" fmla="*/ 476275 w 5470628"/>
              <a:gd name="connsiteY191" fmla="*/ 553122 h 3193741"/>
              <a:gd name="connsiteX192" fmla="*/ 649952 w 5470628"/>
              <a:gd name="connsiteY192" fmla="*/ 635294 h 3193741"/>
              <a:gd name="connsiteX193" fmla="*/ 727161 w 5470628"/>
              <a:gd name="connsiteY193" fmla="*/ 651328 h 3193741"/>
              <a:gd name="connsiteX194" fmla="*/ 722417 w 5470628"/>
              <a:gd name="connsiteY194" fmla="*/ 646921 h 3193741"/>
              <a:gd name="connsiteX195" fmla="*/ 546079 w 5470628"/>
              <a:gd name="connsiteY195" fmla="*/ 546328 h 3193741"/>
              <a:gd name="connsiteX196" fmla="*/ 378182 w 5470628"/>
              <a:gd name="connsiteY196" fmla="*/ 386585 h 3193741"/>
              <a:gd name="connsiteX197" fmla="*/ 370158 w 5470628"/>
              <a:gd name="connsiteY197" fmla="*/ 382100 h 3193741"/>
              <a:gd name="connsiteX198" fmla="*/ 357861 w 5470628"/>
              <a:gd name="connsiteY198" fmla="*/ 371252 h 3193741"/>
              <a:gd name="connsiteX199" fmla="*/ 331313 w 5470628"/>
              <a:gd name="connsiteY199" fmla="*/ 328203 h 3193741"/>
              <a:gd name="connsiteX200" fmla="*/ 319354 w 5470628"/>
              <a:gd name="connsiteY200" fmla="*/ 299282 h 3193741"/>
              <a:gd name="connsiteX201" fmla="*/ 319682 w 5470628"/>
              <a:gd name="connsiteY201" fmla="*/ 285719 h 3193741"/>
              <a:gd name="connsiteX202" fmla="*/ 306391 w 5470628"/>
              <a:gd name="connsiteY202" fmla="*/ 268585 h 3193741"/>
              <a:gd name="connsiteX203" fmla="*/ 303294 w 5470628"/>
              <a:gd name="connsiteY203" fmla="*/ 257334 h 3193741"/>
              <a:gd name="connsiteX204" fmla="*/ 319242 w 5470628"/>
              <a:gd name="connsiteY204" fmla="*/ 255403 h 3193741"/>
              <a:gd name="connsiteX205" fmla="*/ 364093 w 5470628"/>
              <a:gd name="connsiteY205" fmla="*/ 286745 h 3193741"/>
              <a:gd name="connsiteX206" fmla="*/ 385301 w 5470628"/>
              <a:gd name="connsiteY206" fmla="*/ 287973 h 3193741"/>
              <a:gd name="connsiteX207" fmla="*/ 417598 w 5470628"/>
              <a:gd name="connsiteY207" fmla="*/ 285722 h 3193741"/>
              <a:gd name="connsiteX208" fmla="*/ 440155 w 5470628"/>
              <a:gd name="connsiteY208" fmla="*/ 308139 h 3193741"/>
              <a:gd name="connsiteX209" fmla="*/ 534406 w 5470628"/>
              <a:gd name="connsiteY209" fmla="*/ 339430 h 3193741"/>
              <a:gd name="connsiteX210" fmla="*/ 495633 w 5470628"/>
              <a:gd name="connsiteY210" fmla="*/ 333450 h 3193741"/>
              <a:gd name="connsiteX211" fmla="*/ 486289 w 5470628"/>
              <a:gd name="connsiteY211" fmla="*/ 322243 h 3193741"/>
              <a:gd name="connsiteX212" fmla="*/ 484000 w 5470628"/>
              <a:gd name="connsiteY212" fmla="*/ 304964 h 3193741"/>
              <a:gd name="connsiteX213" fmla="*/ 436911 w 5470628"/>
              <a:gd name="connsiteY213" fmla="*/ 280536 h 3193741"/>
              <a:gd name="connsiteX214" fmla="*/ 426865 w 5470628"/>
              <a:gd name="connsiteY214" fmla="*/ 277007 h 3193741"/>
              <a:gd name="connsiteX215" fmla="*/ 420654 w 5470628"/>
              <a:gd name="connsiteY215" fmla="*/ 268269 h 3193741"/>
              <a:gd name="connsiteX216" fmla="*/ 432329 w 5470628"/>
              <a:gd name="connsiteY216" fmla="*/ 259975 h 3193741"/>
              <a:gd name="connsiteX217" fmla="*/ 447672 w 5470628"/>
              <a:gd name="connsiteY217" fmla="*/ 257879 h 3193741"/>
              <a:gd name="connsiteX218" fmla="*/ 502242 w 5470628"/>
              <a:gd name="connsiteY218" fmla="*/ 273572 h 3193741"/>
              <a:gd name="connsiteX219" fmla="*/ 659874 w 5470628"/>
              <a:gd name="connsiteY219" fmla="*/ 365516 h 3193741"/>
              <a:gd name="connsiteX220" fmla="*/ 829177 w 5470628"/>
              <a:gd name="connsiteY220" fmla="*/ 444421 h 3193741"/>
              <a:gd name="connsiteX221" fmla="*/ 1231903 w 5470628"/>
              <a:gd name="connsiteY221" fmla="*/ 613682 h 3193741"/>
              <a:gd name="connsiteX222" fmla="*/ 1911736 w 5470628"/>
              <a:gd name="connsiteY222" fmla="*/ 685084 h 3193741"/>
              <a:gd name="connsiteX223" fmla="*/ 2564313 w 5470628"/>
              <a:gd name="connsiteY223" fmla="*/ 632143 h 3193741"/>
              <a:gd name="connsiteX224" fmla="*/ 2657304 w 5470628"/>
              <a:gd name="connsiteY224" fmla="*/ 624913 h 3193741"/>
              <a:gd name="connsiteX225" fmla="*/ 4235818 w 5470628"/>
              <a:gd name="connsiteY225" fmla="*/ 259339 h 3193741"/>
              <a:gd name="connsiteX226" fmla="*/ 4460331 w 5470628"/>
              <a:gd name="connsiteY226" fmla="*/ 176864 h 3193741"/>
              <a:gd name="connsiteX227" fmla="*/ 4499578 w 5470628"/>
              <a:gd name="connsiteY227" fmla="*/ 186791 h 3193741"/>
              <a:gd name="connsiteX228" fmla="*/ 4514640 w 5470628"/>
              <a:gd name="connsiteY228" fmla="*/ 188841 h 3193741"/>
              <a:gd name="connsiteX229" fmla="*/ 4516523 w 5470628"/>
              <a:gd name="connsiteY229" fmla="*/ 189988 h 3193741"/>
              <a:gd name="connsiteX230" fmla="*/ 4518126 w 5470628"/>
              <a:gd name="connsiteY230" fmla="*/ 189316 h 3193741"/>
              <a:gd name="connsiteX231" fmla="*/ 4514640 w 5470628"/>
              <a:gd name="connsiteY231" fmla="*/ 188841 h 3193741"/>
              <a:gd name="connsiteX232" fmla="*/ 4511569 w 5470628"/>
              <a:gd name="connsiteY232" fmla="*/ 186970 h 3193741"/>
              <a:gd name="connsiteX233" fmla="*/ 4510888 w 5470628"/>
              <a:gd name="connsiteY233" fmla="*/ 180943 h 3193741"/>
              <a:gd name="connsiteX234" fmla="*/ 4531865 w 5470628"/>
              <a:gd name="connsiteY234" fmla="*/ 155151 h 3193741"/>
              <a:gd name="connsiteX235" fmla="*/ 4573441 w 5470628"/>
              <a:gd name="connsiteY235" fmla="*/ 139676 h 3193741"/>
              <a:gd name="connsiteX236" fmla="*/ 4594964 w 5470628"/>
              <a:gd name="connsiteY236" fmla="*/ 145847 h 3193741"/>
              <a:gd name="connsiteX237" fmla="*/ 4623059 w 5470628"/>
              <a:gd name="connsiteY237" fmla="*/ 152410 h 3193741"/>
              <a:gd name="connsiteX238" fmla="*/ 4748356 w 5470628"/>
              <a:gd name="connsiteY238" fmla="*/ 68192 h 3193741"/>
              <a:gd name="connsiteX239" fmla="*/ 4833812 w 5470628"/>
              <a:gd name="connsiteY239" fmla="*/ 8017 h 3193741"/>
              <a:gd name="connsiteX240" fmla="*/ 4850908 w 5470628"/>
              <a:gd name="connsiteY240" fmla="*/ 727 h 3193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</a:cxnLst>
            <a:rect l="l" t="t" r="r" b="b"/>
            <a:pathLst>
              <a:path w="5470628" h="3193741">
                <a:moveTo>
                  <a:pt x="5462602" y="1413608"/>
                </a:moveTo>
                <a:lnTo>
                  <a:pt x="5465724" y="1421881"/>
                </a:lnTo>
                <a:cubicBezTo>
                  <a:pt x="5472118" y="1444281"/>
                  <a:pt x="5472640" y="1461744"/>
                  <a:pt x="5465025" y="1466556"/>
                </a:cubicBezTo>
                <a:lnTo>
                  <a:pt x="5463208" y="1466226"/>
                </a:lnTo>
                <a:lnTo>
                  <a:pt x="5463242" y="1451866"/>
                </a:lnTo>
                <a:cubicBezTo>
                  <a:pt x="5463190" y="1441487"/>
                  <a:pt x="5463068" y="1431722"/>
                  <a:pt x="5462894" y="1423194"/>
                </a:cubicBezTo>
                <a:close/>
                <a:moveTo>
                  <a:pt x="5461417" y="1391849"/>
                </a:moveTo>
                <a:cubicBezTo>
                  <a:pt x="5461710" y="1392940"/>
                  <a:pt x="5461992" y="1396513"/>
                  <a:pt x="5462246" y="1401944"/>
                </a:cubicBezTo>
                <a:lnTo>
                  <a:pt x="5462602" y="1413608"/>
                </a:lnTo>
                <a:lnTo>
                  <a:pt x="5459078" y="1404268"/>
                </a:lnTo>
                <a:lnTo>
                  <a:pt x="5460137" y="1393780"/>
                </a:lnTo>
                <a:cubicBezTo>
                  <a:pt x="5460561" y="1391114"/>
                  <a:pt x="5460982" y="1390270"/>
                  <a:pt x="5461417" y="1391849"/>
                </a:cubicBezTo>
                <a:close/>
                <a:moveTo>
                  <a:pt x="614271" y="1052206"/>
                </a:moveTo>
                <a:cubicBezTo>
                  <a:pt x="613444" y="1053256"/>
                  <a:pt x="612323" y="1054339"/>
                  <a:pt x="611497" y="1055389"/>
                </a:cubicBezTo>
                <a:cubicBezTo>
                  <a:pt x="617673" y="1058912"/>
                  <a:pt x="624115" y="1061928"/>
                  <a:pt x="630277" y="1065215"/>
                </a:cubicBezTo>
                <a:cubicBezTo>
                  <a:pt x="637469" y="1066004"/>
                  <a:pt x="644958" y="1066759"/>
                  <a:pt x="651856" y="1067584"/>
                </a:cubicBezTo>
                <a:cubicBezTo>
                  <a:pt x="639327" y="1062458"/>
                  <a:pt x="626799" y="1057332"/>
                  <a:pt x="614271" y="1052206"/>
                </a:cubicBezTo>
                <a:close/>
                <a:moveTo>
                  <a:pt x="810628" y="695550"/>
                </a:moveTo>
                <a:cubicBezTo>
                  <a:pt x="873537" y="739416"/>
                  <a:pt x="951215" y="767494"/>
                  <a:pt x="1033084" y="791270"/>
                </a:cubicBezTo>
                <a:cubicBezTo>
                  <a:pt x="1034205" y="790184"/>
                  <a:pt x="1035031" y="789136"/>
                  <a:pt x="1036153" y="788050"/>
                </a:cubicBezTo>
                <a:cubicBezTo>
                  <a:pt x="960983" y="757296"/>
                  <a:pt x="885798" y="726306"/>
                  <a:pt x="810628" y="695550"/>
                </a:cubicBezTo>
                <a:close/>
                <a:moveTo>
                  <a:pt x="4850908" y="727"/>
                </a:moveTo>
                <a:cubicBezTo>
                  <a:pt x="4858191" y="2929"/>
                  <a:pt x="4860543" y="7152"/>
                  <a:pt x="4858584" y="13795"/>
                </a:cubicBezTo>
                <a:cubicBezTo>
                  <a:pt x="4855845" y="22194"/>
                  <a:pt x="4850092" y="30008"/>
                  <a:pt x="4843408" y="37224"/>
                </a:cubicBezTo>
                <a:cubicBezTo>
                  <a:pt x="4812232" y="71132"/>
                  <a:pt x="4827067" y="79774"/>
                  <a:pt x="4871062" y="78954"/>
                </a:cubicBezTo>
                <a:cubicBezTo>
                  <a:pt x="4910302" y="78234"/>
                  <a:pt x="4949507" y="72299"/>
                  <a:pt x="4989038" y="66799"/>
                </a:cubicBezTo>
                <a:cubicBezTo>
                  <a:pt x="5008500" y="63967"/>
                  <a:pt x="5009491" y="65509"/>
                  <a:pt x="5002636" y="79388"/>
                </a:cubicBezTo>
                <a:cubicBezTo>
                  <a:pt x="4991594" y="102315"/>
                  <a:pt x="4990844" y="123285"/>
                  <a:pt x="5008332" y="140859"/>
                </a:cubicBezTo>
                <a:cubicBezTo>
                  <a:pt x="5012456" y="144868"/>
                  <a:pt x="5015428" y="149491"/>
                  <a:pt x="5014326" y="155555"/>
                </a:cubicBezTo>
                <a:cubicBezTo>
                  <a:pt x="5009356" y="180357"/>
                  <a:pt x="5019874" y="200674"/>
                  <a:pt x="5030704" y="221190"/>
                </a:cubicBezTo>
                <a:cubicBezTo>
                  <a:pt x="5048958" y="255517"/>
                  <a:pt x="5072099" y="287116"/>
                  <a:pt x="5097262" y="317759"/>
                </a:cubicBezTo>
                <a:cubicBezTo>
                  <a:pt x="5115004" y="339336"/>
                  <a:pt x="5126222" y="365974"/>
                  <a:pt x="5165084" y="373367"/>
                </a:cubicBezTo>
                <a:cubicBezTo>
                  <a:pt x="5174420" y="375083"/>
                  <a:pt x="5177498" y="381353"/>
                  <a:pt x="5174137" y="389353"/>
                </a:cubicBezTo>
                <a:cubicBezTo>
                  <a:pt x="5163026" y="415847"/>
                  <a:pt x="5172067" y="436343"/>
                  <a:pt x="5192507" y="453561"/>
                </a:cubicBezTo>
                <a:cubicBezTo>
                  <a:pt x="5199734" y="459565"/>
                  <a:pt x="5197020" y="463690"/>
                  <a:pt x="5187160" y="467732"/>
                </a:cubicBezTo>
                <a:cubicBezTo>
                  <a:pt x="5175836" y="472188"/>
                  <a:pt x="5167025" y="478711"/>
                  <a:pt x="5160106" y="486904"/>
                </a:cubicBezTo>
                <a:cubicBezTo>
                  <a:pt x="5148744" y="500143"/>
                  <a:pt x="5143396" y="514315"/>
                  <a:pt x="5138948" y="528614"/>
                </a:cubicBezTo>
                <a:cubicBezTo>
                  <a:pt x="5132042" y="551041"/>
                  <a:pt x="5123894" y="572670"/>
                  <a:pt x="5097016" y="589923"/>
                </a:cubicBezTo>
                <a:cubicBezTo>
                  <a:pt x="5089016" y="595163"/>
                  <a:pt x="5082598" y="601872"/>
                  <a:pt x="5075869" y="608381"/>
                </a:cubicBezTo>
                <a:cubicBezTo>
                  <a:pt x="5078016" y="614052"/>
                  <a:pt x="5083322" y="617918"/>
                  <a:pt x="5093172" y="618385"/>
                </a:cubicBezTo>
                <a:cubicBezTo>
                  <a:pt x="5155867" y="621469"/>
                  <a:pt x="5153088" y="652648"/>
                  <a:pt x="5153518" y="687474"/>
                </a:cubicBezTo>
                <a:cubicBezTo>
                  <a:pt x="5154177" y="730575"/>
                  <a:pt x="5118812" y="754787"/>
                  <a:pt x="5074984" y="776941"/>
                </a:cubicBezTo>
                <a:cubicBezTo>
                  <a:pt x="5059986" y="784451"/>
                  <a:pt x="5038116" y="786863"/>
                  <a:pt x="5033348" y="805473"/>
                </a:cubicBezTo>
                <a:cubicBezTo>
                  <a:pt x="5059529" y="819384"/>
                  <a:pt x="5089376" y="802009"/>
                  <a:pt x="5116847" y="803426"/>
                </a:cubicBezTo>
                <a:cubicBezTo>
                  <a:pt x="5139548" y="804709"/>
                  <a:pt x="5176330" y="798120"/>
                  <a:pt x="5147902" y="833118"/>
                </a:cubicBezTo>
                <a:cubicBezTo>
                  <a:pt x="5139626" y="843373"/>
                  <a:pt x="5150382" y="848714"/>
                  <a:pt x="5161665" y="848297"/>
                </a:cubicBezTo>
                <a:cubicBezTo>
                  <a:pt x="5253064" y="844106"/>
                  <a:pt x="5215170" y="912756"/>
                  <a:pt x="5246520" y="942412"/>
                </a:cubicBezTo>
                <a:cubicBezTo>
                  <a:pt x="5255359" y="950358"/>
                  <a:pt x="5247812" y="967405"/>
                  <a:pt x="5235368" y="972946"/>
                </a:cubicBezTo>
                <a:cubicBezTo>
                  <a:pt x="5156387" y="1008610"/>
                  <a:pt x="5149354" y="1071149"/>
                  <a:pt x="5113739" y="1128845"/>
                </a:cubicBezTo>
                <a:cubicBezTo>
                  <a:pt x="5157305" y="1144685"/>
                  <a:pt x="5208388" y="1143005"/>
                  <a:pt x="5255034" y="1151117"/>
                </a:cubicBezTo>
                <a:cubicBezTo>
                  <a:pt x="5303482" y="1159484"/>
                  <a:pt x="5304156" y="1170079"/>
                  <a:pt x="5267513" y="1216275"/>
                </a:cubicBezTo>
                <a:cubicBezTo>
                  <a:pt x="5370269" y="1212844"/>
                  <a:pt x="5370269" y="1212844"/>
                  <a:pt x="5343113" y="1281854"/>
                </a:cubicBezTo>
                <a:cubicBezTo>
                  <a:pt x="5386272" y="1279593"/>
                  <a:pt x="5428618" y="1334726"/>
                  <a:pt x="5452014" y="1385543"/>
                </a:cubicBezTo>
                <a:lnTo>
                  <a:pt x="5459078" y="1404268"/>
                </a:lnTo>
                <a:lnTo>
                  <a:pt x="5458838" y="1406644"/>
                </a:lnTo>
                <a:cubicBezTo>
                  <a:pt x="5457942" y="1418063"/>
                  <a:pt x="5456960" y="1434367"/>
                  <a:pt x="5455752" y="1450751"/>
                </a:cubicBezTo>
                <a:lnTo>
                  <a:pt x="5454594" y="1464662"/>
                </a:lnTo>
                <a:lnTo>
                  <a:pt x="5447215" y="1463321"/>
                </a:lnTo>
                <a:cubicBezTo>
                  <a:pt x="5441256" y="1459714"/>
                  <a:pt x="5437002" y="1458345"/>
                  <a:pt x="5433934" y="1458428"/>
                </a:cubicBezTo>
                <a:cubicBezTo>
                  <a:pt x="5424728" y="1458676"/>
                  <a:pt x="5426188" y="1471978"/>
                  <a:pt x="5424276" y="1477014"/>
                </a:cubicBezTo>
                <a:cubicBezTo>
                  <a:pt x="5417851" y="1492977"/>
                  <a:pt x="5433852" y="1501241"/>
                  <a:pt x="5444628" y="1511562"/>
                </a:cubicBezTo>
                <a:cubicBezTo>
                  <a:pt x="5448663" y="1515344"/>
                  <a:pt x="5451544" y="1497678"/>
                  <a:pt x="5453752" y="1474786"/>
                </a:cubicBezTo>
                <a:lnTo>
                  <a:pt x="5454594" y="1464662"/>
                </a:lnTo>
                <a:lnTo>
                  <a:pt x="5463208" y="1466226"/>
                </a:lnTo>
                <a:lnTo>
                  <a:pt x="5463164" y="1484226"/>
                </a:lnTo>
                <a:cubicBezTo>
                  <a:pt x="5462722" y="1528173"/>
                  <a:pt x="5460824" y="1571999"/>
                  <a:pt x="5456160" y="1575885"/>
                </a:cubicBezTo>
                <a:cubicBezTo>
                  <a:pt x="5406708" y="1617226"/>
                  <a:pt x="5442751" y="1692579"/>
                  <a:pt x="5345636" y="1714543"/>
                </a:cubicBezTo>
                <a:cubicBezTo>
                  <a:pt x="5301930" y="1724583"/>
                  <a:pt x="5282493" y="1755882"/>
                  <a:pt x="5251319" y="1775792"/>
                </a:cubicBezTo>
                <a:cubicBezTo>
                  <a:pt x="5142610" y="1844714"/>
                  <a:pt x="5072132" y="1925140"/>
                  <a:pt x="5043512" y="2027305"/>
                </a:cubicBezTo>
                <a:cubicBezTo>
                  <a:pt x="5035488" y="2055562"/>
                  <a:pt x="5000258" y="2081893"/>
                  <a:pt x="4978144" y="2108535"/>
                </a:cubicBezTo>
                <a:cubicBezTo>
                  <a:pt x="4990785" y="2124798"/>
                  <a:pt x="5050411" y="2079615"/>
                  <a:pt x="5031476" y="2128173"/>
                </a:cubicBezTo>
                <a:cubicBezTo>
                  <a:pt x="5017138" y="2164787"/>
                  <a:pt x="4975973" y="2191363"/>
                  <a:pt x="4937389" y="2216441"/>
                </a:cubicBezTo>
                <a:cubicBezTo>
                  <a:pt x="4893079" y="2245058"/>
                  <a:pt x="4843760" y="2269776"/>
                  <a:pt x="4826122" y="2315331"/>
                </a:cubicBezTo>
                <a:cubicBezTo>
                  <a:pt x="4822276" y="2325050"/>
                  <a:pt x="3896510" y="3112888"/>
                  <a:pt x="2544647" y="3190975"/>
                </a:cubicBezTo>
                <a:cubicBezTo>
                  <a:pt x="2323734" y="3203734"/>
                  <a:pt x="1445947" y="3169121"/>
                  <a:pt x="1328257" y="3153006"/>
                </a:cubicBezTo>
                <a:cubicBezTo>
                  <a:pt x="1207258" y="3136344"/>
                  <a:pt x="1101756" y="3091943"/>
                  <a:pt x="977943" y="3082502"/>
                </a:cubicBezTo>
                <a:cubicBezTo>
                  <a:pt x="912454" y="3077622"/>
                  <a:pt x="848655" y="3061861"/>
                  <a:pt x="854473" y="2994250"/>
                </a:cubicBezTo>
                <a:cubicBezTo>
                  <a:pt x="856228" y="2975057"/>
                  <a:pt x="838125" y="2961827"/>
                  <a:pt x="811593" y="2970498"/>
                </a:cubicBezTo>
                <a:cubicBezTo>
                  <a:pt x="761454" y="2987010"/>
                  <a:pt x="736680" y="2962489"/>
                  <a:pt x="707024" y="2945439"/>
                </a:cubicBezTo>
                <a:cubicBezTo>
                  <a:pt x="654509" y="2915262"/>
                  <a:pt x="603913" y="2882480"/>
                  <a:pt x="523487" y="2886053"/>
                </a:cubicBezTo>
                <a:cubicBezTo>
                  <a:pt x="537017" y="2855468"/>
                  <a:pt x="563587" y="2856758"/>
                  <a:pt x="587884" y="2859746"/>
                </a:cubicBezTo>
                <a:cubicBezTo>
                  <a:pt x="652090" y="2867866"/>
                  <a:pt x="715235" y="2878012"/>
                  <a:pt x="779426" y="2885897"/>
                </a:cubicBezTo>
                <a:cubicBezTo>
                  <a:pt x="821123" y="2891048"/>
                  <a:pt x="863074" y="2900202"/>
                  <a:pt x="917288" y="2882248"/>
                </a:cubicBezTo>
                <a:cubicBezTo>
                  <a:pt x="866364" y="2830288"/>
                  <a:pt x="785092" y="2829930"/>
                  <a:pt x="718684" y="2819941"/>
                </a:cubicBezTo>
                <a:cubicBezTo>
                  <a:pt x="635747" y="2807447"/>
                  <a:pt x="584925" y="2771133"/>
                  <a:pt x="524650" y="2731220"/>
                </a:cubicBezTo>
                <a:cubicBezTo>
                  <a:pt x="584180" y="2712621"/>
                  <a:pt x="623299" y="2742760"/>
                  <a:pt x="670138" y="2735189"/>
                </a:cubicBezTo>
                <a:cubicBezTo>
                  <a:pt x="672406" y="2728745"/>
                  <a:pt x="675988" y="2719532"/>
                  <a:pt x="675382" y="2719369"/>
                </a:cubicBezTo>
                <a:cubicBezTo>
                  <a:pt x="596666" y="2703042"/>
                  <a:pt x="557844" y="2658869"/>
                  <a:pt x="542021" y="2601946"/>
                </a:cubicBezTo>
                <a:cubicBezTo>
                  <a:pt x="533902" y="2572560"/>
                  <a:pt x="505246" y="2566541"/>
                  <a:pt x="476895" y="2555976"/>
                </a:cubicBezTo>
                <a:cubicBezTo>
                  <a:pt x="377189" y="2518466"/>
                  <a:pt x="272496" y="2486779"/>
                  <a:pt x="188751" y="2428830"/>
                </a:cubicBezTo>
                <a:cubicBezTo>
                  <a:pt x="280875" y="2426687"/>
                  <a:pt x="357216" y="2461808"/>
                  <a:pt x="456762" y="2468731"/>
                </a:cubicBezTo>
                <a:cubicBezTo>
                  <a:pt x="373794" y="2404281"/>
                  <a:pt x="269816" y="2379152"/>
                  <a:pt x="174514" y="2345378"/>
                </a:cubicBezTo>
                <a:cubicBezTo>
                  <a:pt x="130977" y="2330009"/>
                  <a:pt x="90329" y="2308598"/>
                  <a:pt x="38827" y="2303685"/>
                </a:cubicBezTo>
                <a:cubicBezTo>
                  <a:pt x="20556" y="2301864"/>
                  <a:pt x="-10092" y="2297272"/>
                  <a:pt x="3281" y="2273587"/>
                </a:cubicBezTo>
                <a:cubicBezTo>
                  <a:pt x="14533" y="2253956"/>
                  <a:pt x="39095" y="2256437"/>
                  <a:pt x="61590" y="2259170"/>
                </a:cubicBezTo>
                <a:cubicBezTo>
                  <a:pt x="115591" y="2265916"/>
                  <a:pt x="170539" y="2259497"/>
                  <a:pt x="242291" y="2250569"/>
                </a:cubicBezTo>
                <a:cubicBezTo>
                  <a:pt x="178223" y="2197829"/>
                  <a:pt x="68904" y="2229102"/>
                  <a:pt x="13205" y="2172263"/>
                </a:cubicBezTo>
                <a:cubicBezTo>
                  <a:pt x="77196" y="2153598"/>
                  <a:pt x="128251" y="2170191"/>
                  <a:pt x="180810" y="2168333"/>
                </a:cubicBezTo>
                <a:cubicBezTo>
                  <a:pt x="228319" y="2166612"/>
                  <a:pt x="239444" y="2154350"/>
                  <a:pt x="226020" y="2121100"/>
                </a:cubicBezTo>
                <a:cubicBezTo>
                  <a:pt x="205165" y="2069293"/>
                  <a:pt x="229388" y="2038364"/>
                  <a:pt x="299145" y="2044862"/>
                </a:cubicBezTo>
                <a:cubicBezTo>
                  <a:pt x="363822" y="2051027"/>
                  <a:pt x="369032" y="2029991"/>
                  <a:pt x="350236" y="2001187"/>
                </a:cubicBezTo>
                <a:cubicBezTo>
                  <a:pt x="322862" y="1959187"/>
                  <a:pt x="348423" y="1921214"/>
                  <a:pt x="365223" y="1881218"/>
                </a:cubicBezTo>
                <a:cubicBezTo>
                  <a:pt x="390527" y="1820499"/>
                  <a:pt x="376326" y="1793748"/>
                  <a:pt x="310707" y="1758752"/>
                </a:cubicBezTo>
                <a:cubicBezTo>
                  <a:pt x="273754" y="1739265"/>
                  <a:pt x="234367" y="1723631"/>
                  <a:pt x="181659" y="1709137"/>
                </a:cubicBezTo>
                <a:cubicBezTo>
                  <a:pt x="299387" y="1683727"/>
                  <a:pt x="172918" y="1660608"/>
                  <a:pt x="213063" y="1632021"/>
                </a:cubicBezTo>
                <a:cubicBezTo>
                  <a:pt x="296030" y="1612244"/>
                  <a:pt x="369047" y="1679323"/>
                  <a:pt x="481390" y="1644125"/>
                </a:cubicBezTo>
                <a:cubicBezTo>
                  <a:pt x="336659" y="1595935"/>
                  <a:pt x="176348" y="1532074"/>
                  <a:pt x="68930" y="1457537"/>
                </a:cubicBezTo>
                <a:cubicBezTo>
                  <a:pt x="91299" y="1434897"/>
                  <a:pt x="115799" y="1450436"/>
                  <a:pt x="135138" y="1440976"/>
                </a:cubicBezTo>
                <a:cubicBezTo>
                  <a:pt x="133952" y="1436374"/>
                  <a:pt x="135290" y="1429332"/>
                  <a:pt x="131611" y="1427642"/>
                </a:cubicBezTo>
                <a:cubicBezTo>
                  <a:pt x="52402" y="1389548"/>
                  <a:pt x="51441" y="1388478"/>
                  <a:pt x="130443" y="1343795"/>
                </a:cubicBezTo>
                <a:cubicBezTo>
                  <a:pt x="158017" y="1328118"/>
                  <a:pt x="154966" y="1317573"/>
                  <a:pt x="138930" y="1304094"/>
                </a:cubicBezTo>
                <a:cubicBezTo>
                  <a:pt x="127608" y="1294551"/>
                  <a:pt x="113720" y="1286742"/>
                  <a:pt x="118409" y="1262212"/>
                </a:cubicBezTo>
                <a:cubicBezTo>
                  <a:pt x="164937" y="1287183"/>
                  <a:pt x="383505" y="1312432"/>
                  <a:pt x="421410" y="1304757"/>
                </a:cubicBezTo>
                <a:cubicBezTo>
                  <a:pt x="464009" y="1296037"/>
                  <a:pt x="610877" y="1288926"/>
                  <a:pt x="655702" y="1291801"/>
                </a:cubicBezTo>
                <a:cubicBezTo>
                  <a:pt x="653235" y="1290438"/>
                  <a:pt x="650767" y="1289077"/>
                  <a:pt x="648299" y="1287715"/>
                </a:cubicBezTo>
                <a:cubicBezTo>
                  <a:pt x="603999" y="1260339"/>
                  <a:pt x="559107" y="1233035"/>
                  <a:pt x="531027" y="1193967"/>
                </a:cubicBezTo>
                <a:cubicBezTo>
                  <a:pt x="529741" y="1192462"/>
                  <a:pt x="529061" y="1191120"/>
                  <a:pt x="526433" y="1191913"/>
                </a:cubicBezTo>
                <a:cubicBezTo>
                  <a:pt x="503415" y="1199684"/>
                  <a:pt x="505590" y="1187083"/>
                  <a:pt x="504666" y="1177230"/>
                </a:cubicBezTo>
                <a:cubicBezTo>
                  <a:pt x="503726" y="1167141"/>
                  <a:pt x="499378" y="1159602"/>
                  <a:pt x="482307" y="1162618"/>
                </a:cubicBezTo>
                <a:cubicBezTo>
                  <a:pt x="481421" y="1162726"/>
                  <a:pt x="480226" y="1162633"/>
                  <a:pt x="479029" y="1162540"/>
                </a:cubicBezTo>
                <a:cubicBezTo>
                  <a:pt x="470949" y="1161859"/>
                  <a:pt x="444139" y="1138059"/>
                  <a:pt x="447663" y="1132649"/>
                </a:cubicBezTo>
                <a:cubicBezTo>
                  <a:pt x="455539" y="1120781"/>
                  <a:pt x="446335" y="1116439"/>
                  <a:pt x="438547" y="1110977"/>
                </a:cubicBezTo>
                <a:cubicBezTo>
                  <a:pt x="427656" y="1103517"/>
                  <a:pt x="416795" y="1096529"/>
                  <a:pt x="405343" y="1089612"/>
                </a:cubicBezTo>
                <a:cubicBezTo>
                  <a:pt x="394202" y="1082895"/>
                  <a:pt x="382794" y="1076684"/>
                  <a:pt x="371373" y="1070238"/>
                </a:cubicBezTo>
                <a:cubicBezTo>
                  <a:pt x="344889" y="1065616"/>
                  <a:pt x="318169" y="1061972"/>
                  <a:pt x="290358" y="1059884"/>
                </a:cubicBezTo>
                <a:cubicBezTo>
                  <a:pt x="269709" y="1058114"/>
                  <a:pt x="246624" y="1055453"/>
                  <a:pt x="235140" y="1029322"/>
                </a:cubicBezTo>
                <a:cubicBezTo>
                  <a:pt x="256895" y="1029771"/>
                  <a:pt x="278695" y="1030927"/>
                  <a:pt x="300494" y="1032083"/>
                </a:cubicBezTo>
                <a:cubicBezTo>
                  <a:pt x="279542" y="1020860"/>
                  <a:pt x="259181" y="1009565"/>
                  <a:pt x="239661" y="997457"/>
                </a:cubicBezTo>
                <a:cubicBezTo>
                  <a:pt x="223540" y="987309"/>
                  <a:pt x="210281" y="975391"/>
                  <a:pt x="204788" y="959211"/>
                </a:cubicBezTo>
                <a:cubicBezTo>
                  <a:pt x="203337" y="955117"/>
                  <a:pt x="202166" y="950750"/>
                  <a:pt x="207583" y="947009"/>
                </a:cubicBezTo>
                <a:cubicBezTo>
                  <a:pt x="213561" y="942727"/>
                  <a:pt x="218466" y="944980"/>
                  <a:pt x="223061" y="947033"/>
                </a:cubicBezTo>
                <a:cubicBezTo>
                  <a:pt x="242046" y="955410"/>
                  <a:pt x="261311" y="963516"/>
                  <a:pt x="280015" y="972164"/>
                </a:cubicBezTo>
                <a:cubicBezTo>
                  <a:pt x="304852" y="983629"/>
                  <a:pt x="329408" y="995365"/>
                  <a:pt x="353948" y="1006865"/>
                </a:cubicBezTo>
                <a:cubicBezTo>
                  <a:pt x="319294" y="981405"/>
                  <a:pt x="281290" y="959435"/>
                  <a:pt x="240466" y="939943"/>
                </a:cubicBezTo>
                <a:cubicBezTo>
                  <a:pt x="210990" y="925718"/>
                  <a:pt x="181514" y="911494"/>
                  <a:pt x="158812" y="891467"/>
                </a:cubicBezTo>
                <a:cubicBezTo>
                  <a:pt x="147166" y="881489"/>
                  <a:pt x="141336" y="869384"/>
                  <a:pt x="139551" y="855364"/>
                </a:cubicBezTo>
                <a:cubicBezTo>
                  <a:pt x="139312" y="851597"/>
                  <a:pt x="139634" y="847287"/>
                  <a:pt x="145731" y="844888"/>
                </a:cubicBezTo>
                <a:cubicBezTo>
                  <a:pt x="151843" y="842724"/>
                  <a:pt x="155581" y="845356"/>
                  <a:pt x="158154" y="848366"/>
                </a:cubicBezTo>
                <a:cubicBezTo>
                  <a:pt x="161052" y="851811"/>
                  <a:pt x="164496" y="854479"/>
                  <a:pt x="169370" y="856260"/>
                </a:cubicBezTo>
                <a:cubicBezTo>
                  <a:pt x="212096" y="872913"/>
                  <a:pt x="249775" y="894448"/>
                  <a:pt x="288295" y="915169"/>
                </a:cubicBezTo>
                <a:cubicBezTo>
                  <a:pt x="343452" y="944788"/>
                  <a:pt x="397769" y="975222"/>
                  <a:pt x="462694" y="994643"/>
                </a:cubicBezTo>
                <a:cubicBezTo>
                  <a:pt x="487260" y="1001870"/>
                  <a:pt x="512622" y="1007575"/>
                  <a:pt x="531910" y="1006664"/>
                </a:cubicBezTo>
                <a:cubicBezTo>
                  <a:pt x="460990" y="972547"/>
                  <a:pt x="394087" y="936046"/>
                  <a:pt x="333940" y="893507"/>
                </a:cubicBezTo>
                <a:cubicBezTo>
                  <a:pt x="273173" y="850568"/>
                  <a:pt x="219876" y="803403"/>
                  <a:pt x="181443" y="746608"/>
                </a:cubicBezTo>
                <a:cubicBezTo>
                  <a:pt x="177494" y="740681"/>
                  <a:pt x="175038" y="734810"/>
                  <a:pt x="162678" y="737018"/>
                </a:cubicBezTo>
                <a:cubicBezTo>
                  <a:pt x="157082" y="737933"/>
                  <a:pt x="155070" y="734381"/>
                  <a:pt x="156307" y="730435"/>
                </a:cubicBezTo>
                <a:cubicBezTo>
                  <a:pt x="164051" y="702450"/>
                  <a:pt x="145532" y="687373"/>
                  <a:pt x="117227" y="677515"/>
                </a:cubicBezTo>
                <a:cubicBezTo>
                  <a:pt x="108392" y="674314"/>
                  <a:pt x="107546" y="670384"/>
                  <a:pt x="113655" y="663474"/>
                </a:cubicBezTo>
                <a:cubicBezTo>
                  <a:pt x="121976" y="653926"/>
                  <a:pt x="120506" y="644851"/>
                  <a:pt x="115226" y="636712"/>
                </a:cubicBezTo>
                <a:cubicBezTo>
                  <a:pt x="112224" y="631619"/>
                  <a:pt x="108350" y="626868"/>
                  <a:pt x="105067" y="622046"/>
                </a:cubicBezTo>
                <a:cubicBezTo>
                  <a:pt x="102790" y="619000"/>
                  <a:pt x="99022" y="615897"/>
                  <a:pt x="104113" y="611722"/>
                </a:cubicBezTo>
                <a:cubicBezTo>
                  <a:pt x="108939" y="608053"/>
                  <a:pt x="114081" y="609328"/>
                  <a:pt x="118895" y="610169"/>
                </a:cubicBezTo>
                <a:cubicBezTo>
                  <a:pt x="142040" y="613772"/>
                  <a:pt x="156094" y="624170"/>
                  <a:pt x="163095" y="640642"/>
                </a:cubicBezTo>
                <a:cubicBezTo>
                  <a:pt x="168334" y="652819"/>
                  <a:pt x="173104" y="652953"/>
                  <a:pt x="185766" y="641454"/>
                </a:cubicBezTo>
                <a:cubicBezTo>
                  <a:pt x="195327" y="632704"/>
                  <a:pt x="204232" y="632337"/>
                  <a:pt x="212892" y="637457"/>
                </a:cubicBezTo>
                <a:cubicBezTo>
                  <a:pt x="217516" y="639981"/>
                  <a:pt x="220444" y="643897"/>
                  <a:pt x="223932" y="647271"/>
                </a:cubicBezTo>
                <a:cubicBezTo>
                  <a:pt x="241420" y="664845"/>
                  <a:pt x="259762" y="681841"/>
                  <a:pt x="287167" y="691571"/>
                </a:cubicBezTo>
                <a:cubicBezTo>
                  <a:pt x="299355" y="696027"/>
                  <a:pt x="312354" y="699197"/>
                  <a:pt x="330380" y="692506"/>
                </a:cubicBezTo>
                <a:cubicBezTo>
                  <a:pt x="318517" y="688486"/>
                  <a:pt x="306954" y="689175"/>
                  <a:pt x="296172" y="688108"/>
                </a:cubicBezTo>
                <a:cubicBezTo>
                  <a:pt x="285390" y="687041"/>
                  <a:pt x="279539" y="683953"/>
                  <a:pt x="286974" y="674512"/>
                </a:cubicBezTo>
                <a:cubicBezTo>
                  <a:pt x="291105" y="669267"/>
                  <a:pt x="290555" y="665301"/>
                  <a:pt x="286166" y="661798"/>
                </a:cubicBezTo>
                <a:cubicBezTo>
                  <a:pt x="272052" y="650459"/>
                  <a:pt x="264416" y="633352"/>
                  <a:pt x="236268" y="635338"/>
                </a:cubicBezTo>
                <a:cubicBezTo>
                  <a:pt x="234792" y="635517"/>
                  <a:pt x="233255" y="634754"/>
                  <a:pt x="231734" y="634225"/>
                </a:cubicBezTo>
                <a:cubicBezTo>
                  <a:pt x="225957" y="632316"/>
                  <a:pt x="219575" y="630241"/>
                  <a:pt x="221253" y="623870"/>
                </a:cubicBezTo>
                <a:cubicBezTo>
                  <a:pt x="223227" y="617462"/>
                  <a:pt x="230816" y="615119"/>
                  <a:pt x="237564" y="613590"/>
                </a:cubicBezTo>
                <a:cubicBezTo>
                  <a:pt x="254884" y="609831"/>
                  <a:pt x="268844" y="614072"/>
                  <a:pt x="282259" y="619091"/>
                </a:cubicBezTo>
                <a:cubicBezTo>
                  <a:pt x="314893" y="631509"/>
                  <a:pt x="342201" y="649080"/>
                  <a:pt x="370630" y="665566"/>
                </a:cubicBezTo>
                <a:cubicBezTo>
                  <a:pt x="413275" y="690295"/>
                  <a:pt x="451153" y="719635"/>
                  <a:pt x="498017" y="740532"/>
                </a:cubicBezTo>
                <a:cubicBezTo>
                  <a:pt x="637369" y="802423"/>
                  <a:pt x="774774" y="866448"/>
                  <a:pt x="918036" y="924307"/>
                </a:cubicBezTo>
                <a:cubicBezTo>
                  <a:pt x="970882" y="945666"/>
                  <a:pt x="1024819" y="965469"/>
                  <a:pt x="1079304" y="984494"/>
                </a:cubicBezTo>
                <a:cubicBezTo>
                  <a:pt x="1079509" y="983045"/>
                  <a:pt x="1079744" y="982067"/>
                  <a:pt x="1079935" y="980383"/>
                </a:cubicBezTo>
                <a:cubicBezTo>
                  <a:pt x="1079860" y="979206"/>
                  <a:pt x="1079770" y="977793"/>
                  <a:pt x="1079695" y="976616"/>
                </a:cubicBezTo>
                <a:cubicBezTo>
                  <a:pt x="1041139" y="964679"/>
                  <a:pt x="1003098" y="951491"/>
                  <a:pt x="966178" y="937219"/>
                </a:cubicBezTo>
                <a:cubicBezTo>
                  <a:pt x="875541" y="901932"/>
                  <a:pt x="791930" y="860100"/>
                  <a:pt x="720106" y="807112"/>
                </a:cubicBezTo>
                <a:cubicBezTo>
                  <a:pt x="714181" y="802848"/>
                  <a:pt x="707904" y="802421"/>
                  <a:pt x="698823" y="804708"/>
                </a:cubicBezTo>
                <a:cubicBezTo>
                  <a:pt x="669544" y="812288"/>
                  <a:pt x="659939" y="806334"/>
                  <a:pt x="664513" y="784663"/>
                </a:cubicBezTo>
                <a:cubicBezTo>
                  <a:pt x="665660" y="779304"/>
                  <a:pt x="665686" y="775031"/>
                  <a:pt x="660380" y="771165"/>
                </a:cubicBezTo>
                <a:cubicBezTo>
                  <a:pt x="636661" y="753871"/>
                  <a:pt x="611807" y="737427"/>
                  <a:pt x="584959" y="722409"/>
                </a:cubicBezTo>
                <a:cubicBezTo>
                  <a:pt x="535282" y="694735"/>
                  <a:pt x="482226" y="670082"/>
                  <a:pt x="435649" y="639659"/>
                </a:cubicBezTo>
                <a:cubicBezTo>
                  <a:pt x="421965" y="630403"/>
                  <a:pt x="411440" y="619340"/>
                  <a:pt x="404944" y="606128"/>
                </a:cubicBezTo>
                <a:cubicBezTo>
                  <a:pt x="402872" y="601635"/>
                  <a:pt x="401613" y="595856"/>
                  <a:pt x="408476" y="591466"/>
                </a:cubicBezTo>
                <a:cubicBezTo>
                  <a:pt x="415044" y="587111"/>
                  <a:pt x="420320" y="590506"/>
                  <a:pt x="425225" y="592759"/>
                </a:cubicBezTo>
                <a:cubicBezTo>
                  <a:pt x="445746" y="601899"/>
                  <a:pt x="466578" y="611238"/>
                  <a:pt x="487115" y="620614"/>
                </a:cubicBezTo>
                <a:cubicBezTo>
                  <a:pt x="507947" y="629954"/>
                  <a:pt x="528514" y="639800"/>
                  <a:pt x="550277" y="649738"/>
                </a:cubicBezTo>
                <a:cubicBezTo>
                  <a:pt x="551408" y="644145"/>
                  <a:pt x="546904" y="643504"/>
                  <a:pt x="544421" y="641907"/>
                </a:cubicBezTo>
                <a:cubicBezTo>
                  <a:pt x="509355" y="619344"/>
                  <a:pt x="471190" y="599529"/>
                  <a:pt x="431905" y="580799"/>
                </a:cubicBezTo>
                <a:cubicBezTo>
                  <a:pt x="401512" y="566211"/>
                  <a:pt x="371947" y="550574"/>
                  <a:pt x="351177" y="528177"/>
                </a:cubicBezTo>
                <a:cubicBezTo>
                  <a:pt x="343180" y="519419"/>
                  <a:pt x="338696" y="509759"/>
                  <a:pt x="339749" y="498244"/>
                </a:cubicBezTo>
                <a:cubicBezTo>
                  <a:pt x="340115" y="494641"/>
                  <a:pt x="340481" y="491037"/>
                  <a:pt x="346313" y="489145"/>
                </a:cubicBezTo>
                <a:cubicBezTo>
                  <a:pt x="350979" y="487631"/>
                  <a:pt x="354067" y="489392"/>
                  <a:pt x="356579" y="491460"/>
                </a:cubicBezTo>
                <a:cubicBezTo>
                  <a:pt x="360984" y="495197"/>
                  <a:pt x="365388" y="498934"/>
                  <a:pt x="371505" y="501516"/>
                </a:cubicBezTo>
                <a:cubicBezTo>
                  <a:pt x="408203" y="517000"/>
                  <a:pt x="442659" y="534654"/>
                  <a:pt x="476275" y="553122"/>
                </a:cubicBezTo>
                <a:cubicBezTo>
                  <a:pt x="531461" y="583213"/>
                  <a:pt x="586103" y="614082"/>
                  <a:pt x="649952" y="635294"/>
                </a:cubicBezTo>
                <a:cubicBezTo>
                  <a:pt x="673972" y="643298"/>
                  <a:pt x="698805" y="650018"/>
                  <a:pt x="727161" y="651328"/>
                </a:cubicBezTo>
                <a:cubicBezTo>
                  <a:pt x="726126" y="649081"/>
                  <a:pt x="724263" y="647883"/>
                  <a:pt x="722417" y="646921"/>
                </a:cubicBezTo>
                <a:cubicBezTo>
                  <a:pt x="660627" y="615969"/>
                  <a:pt x="600830" y="583590"/>
                  <a:pt x="546079" y="546328"/>
                </a:cubicBezTo>
                <a:cubicBezTo>
                  <a:pt x="478576" y="500409"/>
                  <a:pt x="420223" y="448637"/>
                  <a:pt x="378182" y="386585"/>
                </a:cubicBezTo>
                <a:cubicBezTo>
                  <a:pt x="376229" y="383975"/>
                  <a:pt x="374884" y="381528"/>
                  <a:pt x="370158" y="382100"/>
                </a:cubicBezTo>
                <a:cubicBezTo>
                  <a:pt x="358064" y="383802"/>
                  <a:pt x="356583" y="379236"/>
                  <a:pt x="357861" y="371252"/>
                </a:cubicBezTo>
                <a:cubicBezTo>
                  <a:pt x="361373" y="351608"/>
                  <a:pt x="352380" y="336565"/>
                  <a:pt x="331313" y="328203"/>
                </a:cubicBezTo>
                <a:cubicBezTo>
                  <a:pt x="316037" y="321986"/>
                  <a:pt x="303183" y="316425"/>
                  <a:pt x="319354" y="299282"/>
                </a:cubicBezTo>
                <a:cubicBezTo>
                  <a:pt x="323265" y="295249"/>
                  <a:pt x="321459" y="290249"/>
                  <a:pt x="319682" y="285719"/>
                </a:cubicBezTo>
                <a:cubicBezTo>
                  <a:pt x="317166" y="278905"/>
                  <a:pt x="312080" y="273828"/>
                  <a:pt x="306391" y="268585"/>
                </a:cubicBezTo>
                <a:cubicBezTo>
                  <a:pt x="303227" y="265647"/>
                  <a:pt x="299399" y="261602"/>
                  <a:pt x="303294" y="257334"/>
                </a:cubicBezTo>
                <a:cubicBezTo>
                  <a:pt x="307735" y="252289"/>
                  <a:pt x="314131" y="254598"/>
                  <a:pt x="319242" y="255403"/>
                </a:cubicBezTo>
                <a:cubicBezTo>
                  <a:pt x="342683" y="258970"/>
                  <a:pt x="357062" y="269803"/>
                  <a:pt x="364093" y="286745"/>
                </a:cubicBezTo>
                <a:cubicBezTo>
                  <a:pt x="368651" y="297582"/>
                  <a:pt x="374307" y="297608"/>
                  <a:pt x="385301" y="287973"/>
                </a:cubicBezTo>
                <a:cubicBezTo>
                  <a:pt x="397712" y="277216"/>
                  <a:pt x="408079" y="276436"/>
                  <a:pt x="417598" y="285722"/>
                </a:cubicBezTo>
                <a:cubicBezTo>
                  <a:pt x="425226" y="293339"/>
                  <a:pt x="431406" y="301607"/>
                  <a:pt x="440155" y="308139"/>
                </a:cubicBezTo>
                <a:cubicBezTo>
                  <a:pt x="463623" y="326175"/>
                  <a:pt x="485720" y="346039"/>
                  <a:pt x="534406" y="339430"/>
                </a:cubicBezTo>
                <a:cubicBezTo>
                  <a:pt x="520872" y="332528"/>
                  <a:pt x="507316" y="334645"/>
                  <a:pt x="495633" y="333450"/>
                </a:cubicBezTo>
                <a:cubicBezTo>
                  <a:pt x="487244" y="332567"/>
                  <a:pt x="478750" y="330037"/>
                  <a:pt x="486289" y="322243"/>
                </a:cubicBezTo>
                <a:cubicBezTo>
                  <a:pt x="494951" y="313365"/>
                  <a:pt x="489365" y="309771"/>
                  <a:pt x="484000" y="304964"/>
                </a:cubicBezTo>
                <a:cubicBezTo>
                  <a:pt x="471673" y="293645"/>
                  <a:pt x="461604" y="280392"/>
                  <a:pt x="436911" y="280536"/>
                </a:cubicBezTo>
                <a:cubicBezTo>
                  <a:pt x="433041" y="280530"/>
                  <a:pt x="429923" y="278297"/>
                  <a:pt x="426865" y="277007"/>
                </a:cubicBezTo>
                <a:cubicBezTo>
                  <a:pt x="422581" y="275154"/>
                  <a:pt x="418872" y="272993"/>
                  <a:pt x="420654" y="268269"/>
                </a:cubicBezTo>
                <a:cubicBezTo>
                  <a:pt x="422468" y="264016"/>
                  <a:pt x="426748" y="261125"/>
                  <a:pt x="432329" y="259975"/>
                </a:cubicBezTo>
                <a:cubicBezTo>
                  <a:pt x="437320" y="258895"/>
                  <a:pt x="442621" y="258016"/>
                  <a:pt x="447672" y="257879"/>
                </a:cubicBezTo>
                <a:cubicBezTo>
                  <a:pt x="470223" y="256809"/>
                  <a:pt x="486254" y="265543"/>
                  <a:pt x="502242" y="273572"/>
                </a:cubicBezTo>
                <a:cubicBezTo>
                  <a:pt x="558179" y="301436"/>
                  <a:pt x="607891" y="334326"/>
                  <a:pt x="659874" y="365516"/>
                </a:cubicBezTo>
                <a:cubicBezTo>
                  <a:pt x="711842" y="396471"/>
                  <a:pt x="772192" y="418818"/>
                  <a:pt x="829177" y="444421"/>
                </a:cubicBezTo>
                <a:cubicBezTo>
                  <a:pt x="960626" y="503711"/>
                  <a:pt x="1092650" y="562693"/>
                  <a:pt x="1231903" y="613682"/>
                </a:cubicBezTo>
                <a:cubicBezTo>
                  <a:pt x="1368099" y="663381"/>
                  <a:pt x="1823141" y="686561"/>
                  <a:pt x="1911736" y="685084"/>
                </a:cubicBezTo>
                <a:cubicBezTo>
                  <a:pt x="2024994" y="682992"/>
                  <a:pt x="2291986" y="655399"/>
                  <a:pt x="2564313" y="632143"/>
                </a:cubicBezTo>
                <a:cubicBezTo>
                  <a:pt x="2595089" y="629364"/>
                  <a:pt x="2625288" y="626893"/>
                  <a:pt x="2657304" y="624913"/>
                </a:cubicBezTo>
                <a:cubicBezTo>
                  <a:pt x="3564401" y="568191"/>
                  <a:pt x="4203594" y="276765"/>
                  <a:pt x="4235818" y="259339"/>
                </a:cubicBezTo>
                <a:cubicBezTo>
                  <a:pt x="4287616" y="231474"/>
                  <a:pt x="4460006" y="176429"/>
                  <a:pt x="4460331" y="176864"/>
                </a:cubicBezTo>
                <a:cubicBezTo>
                  <a:pt x="4464175" y="181144"/>
                  <a:pt x="4483735" y="184529"/>
                  <a:pt x="4499578" y="186791"/>
                </a:cubicBezTo>
                <a:lnTo>
                  <a:pt x="4514640" y="188841"/>
                </a:lnTo>
                <a:lnTo>
                  <a:pt x="4516523" y="189988"/>
                </a:lnTo>
                <a:cubicBezTo>
                  <a:pt x="4522035" y="190091"/>
                  <a:pt x="4521760" y="189857"/>
                  <a:pt x="4518126" y="189316"/>
                </a:cubicBezTo>
                <a:lnTo>
                  <a:pt x="4514640" y="188841"/>
                </a:lnTo>
                <a:lnTo>
                  <a:pt x="4511569" y="186970"/>
                </a:lnTo>
                <a:cubicBezTo>
                  <a:pt x="4510788" y="185226"/>
                  <a:pt x="4510719" y="182981"/>
                  <a:pt x="4510888" y="180943"/>
                </a:cubicBezTo>
                <a:cubicBezTo>
                  <a:pt x="4511690" y="170169"/>
                  <a:pt x="4517648" y="160906"/>
                  <a:pt x="4531865" y="155151"/>
                </a:cubicBezTo>
                <a:cubicBezTo>
                  <a:pt x="4545507" y="149703"/>
                  <a:pt x="4559473" y="144689"/>
                  <a:pt x="4573441" y="139676"/>
                </a:cubicBezTo>
                <a:cubicBezTo>
                  <a:pt x="4585075" y="135420"/>
                  <a:pt x="4593048" y="134454"/>
                  <a:pt x="4594964" y="145847"/>
                </a:cubicBezTo>
                <a:cubicBezTo>
                  <a:pt x="4596879" y="157242"/>
                  <a:pt x="4613452" y="160454"/>
                  <a:pt x="4623059" y="152410"/>
                </a:cubicBezTo>
                <a:cubicBezTo>
                  <a:pt x="4660632" y="120811"/>
                  <a:pt x="4705757" y="95654"/>
                  <a:pt x="4748356" y="68192"/>
                </a:cubicBezTo>
                <a:cubicBezTo>
                  <a:pt x="4778098" y="49168"/>
                  <a:pt x="4809406" y="31378"/>
                  <a:pt x="4833812" y="8017"/>
                </a:cubicBezTo>
                <a:cubicBezTo>
                  <a:pt x="4838299" y="3678"/>
                  <a:pt x="4842399" y="-2039"/>
                  <a:pt x="4850908" y="727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E73616-CC3C-44BE-1FE9-0E21DD5B6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1" y="490687"/>
            <a:ext cx="7772399" cy="1181508"/>
          </a:xfrm>
        </p:spPr>
        <p:txBody>
          <a:bodyPr>
            <a:noAutofit/>
          </a:bodyPr>
          <a:lstStyle/>
          <a:p>
            <a:pPr algn="ctr"/>
            <a:br>
              <a:rPr lang="en-GB" sz="2000" dirty="0">
                <a:solidFill>
                  <a:schemeClr val="accent4">
                    <a:lumMod val="50000"/>
                  </a:schemeClr>
                </a:solidFill>
              </a:rPr>
            </a:br>
            <a:br>
              <a:rPr lang="en-GB" sz="2000" dirty="0">
                <a:solidFill>
                  <a:srgbClr val="0C528B"/>
                </a:solidFill>
              </a:rPr>
            </a:br>
            <a:r>
              <a:rPr lang="en-GB" sz="4000" b="1" dirty="0">
                <a:solidFill>
                  <a:srgbClr val="0C528B"/>
                </a:solidFill>
              </a:rPr>
              <a:t>Place Informatics &amp; Visitor Insights</a:t>
            </a:r>
            <a:r>
              <a:rPr lang="en-GB" sz="2000" b="1" dirty="0">
                <a:solidFill>
                  <a:srgbClr val="0C528B"/>
                </a:solidFill>
              </a:rPr>
              <a:t> </a:t>
            </a:r>
            <a:br>
              <a:rPr lang="en-GB" sz="2000" dirty="0">
                <a:solidFill>
                  <a:srgbClr val="0070C0"/>
                </a:solidFill>
              </a:rPr>
            </a:b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4915DD-472E-D1BA-432E-3CC7424BB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900" dirty="0"/>
              <a:t>Report Written &amp; Prepared by Janie Elliott-Dunn Farnham BID Manager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BE7A49-6EFF-03E0-F7D0-726833396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C2191C1-5093-0547-822B-E6436E101F1F}" type="slidenum">
              <a:rPr lang="en-US" smtClean="0"/>
              <a:pPr>
                <a:spcAft>
                  <a:spcPts val="600"/>
                </a:spcAft>
              </a:pPr>
              <a:t>18</a:t>
            </a:fld>
            <a:endParaRPr lang="en-US" dirty="0"/>
          </a:p>
        </p:txBody>
      </p:sp>
      <p:graphicFrame>
        <p:nvGraphicFramePr>
          <p:cNvPr id="24" name="Content Placeholder 2">
            <a:extLst>
              <a:ext uri="{FF2B5EF4-FFF2-40B4-BE49-F238E27FC236}">
                <a16:creationId xmlns:a16="http://schemas.microsoft.com/office/drawing/2014/main" id="{10102E17-1316-8E80-86B0-E0CFAC29ED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3960284"/>
              </p:ext>
            </p:extLst>
          </p:nvPr>
        </p:nvGraphicFramePr>
        <p:xfrm>
          <a:off x="1296784" y="1818760"/>
          <a:ext cx="10057016" cy="45144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56335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17FCBB-41D2-B06F-63EE-8C260460A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253050" cy="5583148"/>
          </a:xfrm>
        </p:spPr>
        <p:txBody>
          <a:bodyPr anchor="ctr">
            <a:normAutofit/>
          </a:bodyPr>
          <a:lstStyle/>
          <a:p>
            <a:r>
              <a:rPr lang="en-US" sz="4800" b="1" dirty="0">
                <a:solidFill>
                  <a:schemeClr val="accent4">
                    <a:lumMod val="50000"/>
                  </a:schemeClr>
                </a:solidFill>
              </a:rPr>
              <a:t>Year 2 At a Glance 2025 -2026</a:t>
            </a:r>
          </a:p>
        </p:txBody>
      </p:sp>
      <p:sp>
        <p:nvSpPr>
          <p:cNvPr id="23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13E5884-BF5A-0F50-E9D5-F53D7A86BC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080512"/>
              </p:ext>
            </p:extLst>
          </p:nvPr>
        </p:nvGraphicFramePr>
        <p:xfrm>
          <a:off x="4648018" y="365760"/>
          <a:ext cx="6799254" cy="59905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99A007-2CAA-589C-A684-217E6A3FB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5000" y="5646420"/>
            <a:ext cx="3092379" cy="321418"/>
          </a:xfrm>
        </p:spPr>
        <p:txBody>
          <a:bodyPr/>
          <a:lstStyle/>
          <a:p>
            <a:r>
              <a:rPr lang="en-US" dirty="0"/>
              <a:t>Report Written &amp; Prepared by Janie Elliott-Dunn Farnham BID Manager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340478-65F0-505D-3961-109F7B441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191C1-5093-0547-822B-E6436E101F1F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346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4DB679-A93E-8144-89B3-9EAD5B8DE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US" sz="4600" b="1" dirty="0">
                <a:solidFill>
                  <a:schemeClr val="accent2">
                    <a:lumMod val="50000"/>
                  </a:schemeClr>
                </a:solidFill>
              </a:rPr>
              <a:t>Pillar 2 Town Centre Safety &amp; Environment</a:t>
            </a:r>
            <a:br>
              <a:rPr lang="en-US" sz="4600" b="1" dirty="0">
                <a:solidFill>
                  <a:schemeClr val="accent2">
                    <a:lumMod val="50000"/>
                  </a:schemeClr>
                </a:solidFill>
              </a:rPr>
            </a:br>
            <a:br>
              <a:rPr lang="en-US" sz="46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4600" b="1" dirty="0">
                <a:solidFill>
                  <a:schemeClr val="accent2">
                    <a:lumMod val="50000"/>
                  </a:schemeClr>
                </a:solidFill>
              </a:rPr>
              <a:t>What We Delivered</a:t>
            </a:r>
          </a:p>
        </p:txBody>
      </p:sp>
      <p:sp>
        <p:nvSpPr>
          <p:cNvPr id="25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202128-5623-BC87-7CBD-EA6F8CAAF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900" dirty="0"/>
              <a:t>Report Written &amp; Prepared by Janie Elliott-Dunn Farnham BID Manager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82DFBA-A3A4-E66A-D26C-6708B8398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C2191C1-5093-0547-822B-E6436E101F1F}" type="slidenum">
              <a:rPr lang="en-US" smtClean="0"/>
              <a:pPr>
                <a:spcAft>
                  <a:spcPts val="600"/>
                </a:spcAft>
              </a:pPr>
              <a:t>19</a:t>
            </a:fld>
            <a:endParaRPr lang="en-US" dirty="0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7717AF42-9AAC-BE34-AD0D-F2341F49B9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2725156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328669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651807-44B5-DE58-DDDD-98C50BF8D69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510" r="7498" b="29945"/>
          <a:stretch>
            <a:fillRect/>
          </a:stretch>
        </p:blipFill>
        <p:spPr>
          <a:xfrm>
            <a:off x="4741187" y="10"/>
            <a:ext cx="8668512" cy="685799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8E4803-D8BD-9A2A-0518-7247DFFCC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310" y="831521"/>
            <a:ext cx="6961630" cy="608215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Impact &amp; Outcome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F36C3F-7875-CC27-8D16-A82BC4D83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86445" y="6346885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sz="9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  <a:ea typeface="+mn-ea"/>
                <a:cs typeface="+mn-cs"/>
              </a:rPr>
              <a:t>Report Written &amp; Prepared by Janie Elliott-Dunn Farnham BID Manager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4D12D1-5A94-7DCA-9763-F9D7E3641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7706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  <a:defRPr/>
            </a:pPr>
            <a:fld id="{2C2191C1-5093-0547-822B-E6436E101F1F}" type="slidenum">
              <a:rPr lang="en-US">
                <a:solidFill>
                  <a:schemeClr val="bg1"/>
                </a:solidFill>
                <a:latin typeface="Calibri" panose="020F0502020204030204"/>
              </a:rPr>
              <a:pPr defTabSz="914400">
                <a:spcAft>
                  <a:spcPts val="600"/>
                </a:spcAft>
                <a:defRPr/>
              </a:pPr>
              <a:t>20</a:t>
            </a:fld>
            <a:endParaRPr lang="en-US" dirty="0">
              <a:solidFill>
                <a:schemeClr val="bg1"/>
              </a:solidFill>
              <a:latin typeface="Calibri" panose="020F0502020204030204"/>
            </a:endParaRPr>
          </a:p>
        </p:txBody>
      </p:sp>
      <p:graphicFrame>
        <p:nvGraphicFramePr>
          <p:cNvPr id="6" name="TextBox 3">
            <a:extLst>
              <a:ext uri="{FF2B5EF4-FFF2-40B4-BE49-F238E27FC236}">
                <a16:creationId xmlns:a16="http://schemas.microsoft.com/office/drawing/2014/main" id="{30B5F176-61B6-4628-3B44-FE28762DDA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3874229"/>
              </p:ext>
            </p:extLst>
          </p:nvPr>
        </p:nvGraphicFramePr>
        <p:xfrm>
          <a:off x="302348" y="1571579"/>
          <a:ext cx="5109947" cy="53310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034437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F80A3-F6D6-D7AC-E6E4-580C3E091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>
                <a:solidFill>
                  <a:srgbClr val="002060"/>
                </a:solidFill>
              </a:rPr>
              <a:t>Rangers Service: Year 1 Results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62DC3EC-6007-2408-FF8B-84FD210434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16099" y="1825625"/>
            <a:ext cx="8159802" cy="4351338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028A3A-54FF-5AEB-63A2-FAE82D2D0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Report Written &amp; Prepared by Janie Elliott-Dunn Farnham BID Manager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B182E0-D3F2-6F28-1EB1-048987596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191C1-5093-0547-822B-E6436E101F1F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23070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D9FC3-2A51-60DF-AF44-1714F2B00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0266"/>
            <a:ext cx="10515600" cy="41443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Pillar 3 Business Support and Engagement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60C30E50-6061-5404-3A5B-EA018B2D06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9774374"/>
              </p:ext>
            </p:extLst>
          </p:nvPr>
        </p:nvGraphicFramePr>
        <p:xfrm>
          <a:off x="838200" y="1147481"/>
          <a:ext cx="10815919" cy="50381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F540F6-ACAB-3984-F00C-E7C846CCC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Report Written &amp; Prepared by Janie Elliott-Dunn Farnham BID Manager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392C47-8D1F-ADDF-E9E6-89F5B39CA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191C1-5093-0547-822B-E6436E101F1F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77355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9D64DE-31C8-8D58-01AB-249065299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10515600" cy="1133499"/>
          </a:xfrm>
        </p:spPr>
        <p:txBody>
          <a:bodyPr>
            <a:normAutofit/>
          </a:bodyPr>
          <a:lstStyle/>
          <a:p>
            <a:pPr algn="ctr"/>
            <a:r>
              <a:rPr lang="en-GB" sz="3600" b="1" dirty="0">
                <a:solidFill>
                  <a:srgbClr val="002060"/>
                </a:solidFill>
              </a:rPr>
              <a:t>Newsletter &amp; Business Communications</a:t>
            </a:r>
            <a:br>
              <a:rPr lang="en-GB" sz="3600" b="1" dirty="0"/>
            </a:br>
            <a:endParaRPr lang="en-US" sz="3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1F0E39-50D2-0618-48FD-3AC7E448F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900" dirty="0"/>
              <a:t>Report Written &amp; Prepared by Janie Elliott-Dunn Farnham BID Manager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35219B-0978-FAC9-50EA-A904CB4B2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C2191C1-5093-0547-822B-E6436E101F1F}" type="slidenum">
              <a:rPr lang="en-US"/>
              <a:pPr>
                <a:spcAft>
                  <a:spcPts val="600"/>
                </a:spcAft>
              </a:pPr>
              <a:t>23</a:t>
            </a:fld>
            <a:endParaRPr lang="en-US" dirty="0"/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6E1E5A73-DB1C-3F3F-4909-EC60D9BC0E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4933885"/>
              </p:ext>
            </p:extLst>
          </p:nvPr>
        </p:nvGraphicFramePr>
        <p:xfrm>
          <a:off x="625642" y="1467853"/>
          <a:ext cx="10274969" cy="47134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392161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9" name="Rectangle 5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5E5431-0A79-5096-7349-3CCFDB7ED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0044" y="954474"/>
            <a:ext cx="2712692" cy="5583126"/>
          </a:xfrm>
        </p:spPr>
        <p:txBody>
          <a:bodyPr>
            <a:normAutofit/>
          </a:bodyPr>
          <a:lstStyle/>
          <a:p>
            <a:pPr algn="r"/>
            <a:r>
              <a:rPr lang="en-GB" sz="4000" b="1" dirty="0">
                <a:solidFill>
                  <a:srgbClr val="002060"/>
                </a:solidFill>
              </a:rPr>
              <a:t>PILLAR 4 Access, Town Travel &amp; Experience</a:t>
            </a:r>
            <a:br>
              <a:rPr lang="en-GB" sz="6200" b="1" dirty="0"/>
            </a:br>
            <a:endParaRPr lang="en-US" sz="62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FA0D76-29A2-DC9B-8613-0D501E2E4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367" y="197720"/>
            <a:ext cx="411480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900" dirty="0">
                <a:solidFill>
                  <a:schemeClr val="tx1">
                    <a:alpha val="60000"/>
                  </a:schemeClr>
                </a:solidFill>
              </a:rPr>
              <a:t>Report Written &amp; Prepared by Janie Elliott-Dunn Farnham BID Manager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C1185D-494B-E2B7-027A-2804537F0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32040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C2191C1-5093-0547-822B-E6436E101F1F}" type="slidenum">
              <a:rPr lang="en-US">
                <a:solidFill>
                  <a:schemeClr val="tx1">
                    <a:alpha val="60000"/>
                  </a:schemeClr>
                </a:solidFill>
              </a:rPr>
              <a:pPr>
                <a:spcAft>
                  <a:spcPts val="600"/>
                </a:spcAft>
              </a:pPr>
              <a:t>24</a:t>
            </a:fld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440DE371-C76F-D6A8-3A7D-70563A4D5D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5385464"/>
              </p:ext>
            </p:extLst>
          </p:nvPr>
        </p:nvGraphicFramePr>
        <p:xfrm>
          <a:off x="4833483" y="320400"/>
          <a:ext cx="7043199" cy="6339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135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2905DC-7B37-8E72-93BD-D4603FD5E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10515600" cy="1133499"/>
          </a:xfrm>
        </p:spPr>
        <p:txBody>
          <a:bodyPr>
            <a:normAutofit fontScale="90000"/>
          </a:bodyPr>
          <a:lstStyle/>
          <a:p>
            <a:pPr algn="ctr"/>
            <a:br>
              <a:rPr lang="en-GB" sz="4900" b="1" dirty="0">
                <a:solidFill>
                  <a:srgbClr val="002060"/>
                </a:solidFill>
              </a:rPr>
            </a:br>
            <a:r>
              <a:rPr lang="en-GB" sz="4900" b="1" dirty="0">
                <a:solidFill>
                  <a:srgbClr val="002060"/>
                </a:solidFill>
              </a:rPr>
              <a:t>Parking Initiatives &amp; Discounts</a:t>
            </a:r>
            <a:br>
              <a:rPr lang="en-GB" sz="2500" dirty="0"/>
            </a:br>
            <a:endParaRPr lang="en-US" sz="25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0004C8-CCA3-F819-5F3D-406EDA2A9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900" dirty="0"/>
              <a:t>Report Written &amp; Prepared by Janie Elliott-Dunn Farnham BID Manager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C127CF-4184-592E-5C6C-EFAF666A1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C2191C1-5093-0547-822B-E6436E101F1F}" type="slidenum">
              <a:rPr lang="en-US"/>
              <a:pPr>
                <a:spcAft>
                  <a:spcPts val="600"/>
                </a:spcAft>
              </a:pPr>
              <a:t>25</a:t>
            </a:fld>
            <a:endParaRPr lang="en-US" dirty="0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D9896E85-7F08-8FCB-75CD-BCAB0DED5E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4388957"/>
              </p:ext>
            </p:extLst>
          </p:nvPr>
        </p:nvGraphicFramePr>
        <p:xfrm>
          <a:off x="838200" y="1828800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158675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870A1295-61BC-4214-AA3E-D39667302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093D8E-5060-BC8D-8A7A-825CF7B08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806" y="4958508"/>
            <a:ext cx="10592174" cy="1103296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ctr"/>
            <a:r>
              <a:rPr lang="en-GB" sz="5300" b="1" dirty="0">
                <a:solidFill>
                  <a:srgbClr val="002060"/>
                </a:solidFill>
              </a:rPr>
              <a:t>Delivering Farnham BID  </a:t>
            </a:r>
            <a:br>
              <a:rPr lang="en-GB" sz="3600" b="1" dirty="0">
                <a:solidFill>
                  <a:srgbClr val="7030A0"/>
                </a:solidFill>
              </a:rPr>
            </a:br>
            <a:br>
              <a:rPr lang="en-GB" b="1" i="1" dirty="0">
                <a:solidFill>
                  <a:schemeClr val="accent2">
                    <a:lumMod val="50000"/>
                  </a:schemeClr>
                </a:solidFill>
              </a:rPr>
            </a:br>
            <a:br>
              <a:rPr lang="en-US" sz="3100" b="1" i="1" dirty="0">
                <a:solidFill>
                  <a:schemeClr val="tx2"/>
                </a:solidFill>
              </a:rPr>
            </a:br>
            <a:endParaRPr lang="en-US" sz="3100" i="1" dirty="0">
              <a:solidFill>
                <a:schemeClr val="tx2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9339F0-F9D4-9C14-0A1B-D96C917204A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960" b="28605"/>
          <a:stretch>
            <a:fillRect/>
          </a:stretch>
        </p:blipFill>
        <p:spPr>
          <a:xfrm>
            <a:off x="-1" y="10"/>
            <a:ext cx="12192001" cy="4201449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0B139475-2B26-4CA9-9413-DE741E49F7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2941813"/>
            <a:ext cx="12188952" cy="1828800"/>
            <a:chOff x="-305" y="3144820"/>
            <a:chExt cx="9182100" cy="1551136"/>
          </a:xfrm>
        </p:grpSpPr>
        <p:sp useBgFill="1">
          <p:nvSpPr>
            <p:cNvPr id="22" name="Freeform: Shape 21">
              <a:extLst>
                <a:ext uri="{FF2B5EF4-FFF2-40B4-BE49-F238E27FC236}">
                  <a16:creationId xmlns:a16="http://schemas.microsoft.com/office/drawing/2014/main" id="{16C6BF63-6277-4C39-BE5D-3C341662CE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76854"/>
              <a:ext cx="9182100" cy="1019102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EA3BAD9-C130-4A9C-9086-20D132A6CF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44820"/>
              <a:ext cx="9182100" cy="932744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587D38B-9E07-4A8B-B285-5FEBF6A60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80789"/>
              <a:ext cx="9182100" cy="544245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EF4DD4B-217B-4346-A2B8-4327936399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324550"/>
              <a:ext cx="9182100" cy="765639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4F6BAD-D54F-BBD4-5F33-44167D565A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4580785"/>
            <a:ext cx="9416898" cy="484374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indent="0">
              <a:buNone/>
            </a:pPr>
            <a:br>
              <a:rPr lang="en-US" sz="1400" dirty="0">
                <a:solidFill>
                  <a:schemeClr val="tx2"/>
                </a:solidFill>
              </a:rPr>
            </a:b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906800-4816-17A1-5DDB-4AE7B4F4A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0500" y="6429772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sz="900" kern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Report Written &amp; Prepared by Janie Elliott-Dunn Farnham BID Manager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CDBA84-0D71-A6D6-6C4A-CCB21B108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  <a:defRPr/>
            </a:pPr>
            <a:fld id="{2C2191C1-5093-0547-822B-E6436E101F1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914400">
                <a:spcAft>
                  <a:spcPts val="600"/>
                </a:spcAft>
                <a:defRPr/>
              </a:pPr>
              <a:t>26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504082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725047-E6B9-D374-AF84-17540F276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GB" sz="4000" b="1" dirty="0">
                <a:solidFill>
                  <a:srgbClr val="002060"/>
                </a:solidFill>
              </a:rPr>
              <a:t>How the BID Team Delivers the Business Plan</a:t>
            </a:r>
            <a:br>
              <a:rPr lang="en-GB" sz="5400" dirty="0"/>
            </a:br>
            <a:endParaRPr lang="en-US" sz="5400" dirty="0"/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B7E485-5BBC-EE76-F609-B14E99175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900" dirty="0"/>
              <a:t>Report Written &amp; Prepared by Janie Elliott-Dunn Farnham BID Manager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743FB5-9894-D74A-2A7A-91948EC9C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C2191C1-5093-0547-822B-E6436E101F1F}" type="slidenum">
              <a:rPr lang="en-US" smtClean="0"/>
              <a:pPr>
                <a:spcAft>
                  <a:spcPts val="600"/>
                </a:spcAft>
              </a:pPr>
              <a:t>27</a:t>
            </a:fld>
            <a:endParaRPr lang="en-US" dirty="0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C0CC6AE9-3C05-2ACA-A113-842FE8CF3B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4522905"/>
              </p:ext>
            </p:extLst>
          </p:nvPr>
        </p:nvGraphicFramePr>
        <p:xfrm>
          <a:off x="4611441" y="349136"/>
          <a:ext cx="7325635" cy="58278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081228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6C28A9-5C99-5E3B-9AE7-9AB4AF4E9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382" y="650494"/>
            <a:ext cx="6584182" cy="1200361"/>
          </a:xfrm>
        </p:spPr>
        <p:txBody>
          <a:bodyPr anchor="b">
            <a:normAutofit/>
          </a:bodyPr>
          <a:lstStyle/>
          <a:p>
            <a:r>
              <a:rPr lang="en-US" sz="3600" b="1" dirty="0">
                <a:solidFill>
                  <a:srgbClr val="002060"/>
                </a:solidFill>
              </a:rPr>
              <a:t>Current Financial Overview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6533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71DFA-8F42-C21A-DF1B-DF5B506451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533" y="2194414"/>
            <a:ext cx="4282984" cy="3285975"/>
          </a:xfrm>
        </p:spPr>
        <p:txBody>
          <a:bodyPr anchor="ctr">
            <a:normAutofit fontScale="32500" lnSpcReduction="20000"/>
          </a:bodyPr>
          <a:lstStyle/>
          <a:p>
            <a:r>
              <a:rPr lang="en-GB" sz="4200" b="1" dirty="0">
                <a:solidFill>
                  <a:srgbClr val="002060"/>
                </a:solidFill>
              </a:rPr>
              <a:t>Levy Income Received in 2025/2026</a:t>
            </a:r>
            <a:br>
              <a:rPr lang="en-GB" sz="4200" b="1" dirty="0">
                <a:solidFill>
                  <a:srgbClr val="002060"/>
                </a:solidFill>
              </a:rPr>
            </a:br>
            <a:r>
              <a:rPr lang="en-GB" sz="4200" b="1" dirty="0">
                <a:solidFill>
                  <a:srgbClr val="002060"/>
                </a:solidFill>
              </a:rPr>
              <a:t>£308,880</a:t>
            </a:r>
          </a:p>
          <a:p>
            <a:r>
              <a:rPr lang="en-GB" sz="4200" b="1" dirty="0">
                <a:solidFill>
                  <a:srgbClr val="002060"/>
                </a:solidFill>
              </a:rPr>
              <a:t>Bank Balance as of June 2026</a:t>
            </a:r>
            <a:br>
              <a:rPr lang="en-GB" sz="4200" b="1" dirty="0">
                <a:solidFill>
                  <a:srgbClr val="002060"/>
                </a:solidFill>
              </a:rPr>
            </a:br>
            <a:r>
              <a:rPr lang="en-GB" sz="4200" b="1" dirty="0">
                <a:solidFill>
                  <a:srgbClr val="002060"/>
                </a:solidFill>
              </a:rPr>
              <a:t>£183,300</a:t>
            </a:r>
          </a:p>
          <a:p>
            <a:r>
              <a:rPr lang="en-GB" sz="4200" b="1" dirty="0">
                <a:solidFill>
                  <a:srgbClr val="002060"/>
                </a:solidFill>
              </a:rPr>
              <a:t>Strong Governance Maintained</a:t>
            </a:r>
          </a:p>
          <a:p>
            <a:r>
              <a:rPr lang="en-GB" sz="4200" b="1" dirty="0">
                <a:solidFill>
                  <a:srgbClr val="002060"/>
                </a:solidFill>
              </a:rPr>
              <a:t>Funds retained to support committed expenditure, future projects, freelance staffing and operational reserves.</a:t>
            </a:r>
          </a:p>
          <a:p>
            <a:r>
              <a:rPr lang="en-GB" sz="4200" b="1" dirty="0">
                <a:solidFill>
                  <a:srgbClr val="002060"/>
                </a:solidFill>
              </a:rPr>
              <a:t>Levy Income collected over the year  includes outstanding levy from 2024/2025</a:t>
            </a:r>
          </a:p>
          <a:p>
            <a:r>
              <a:rPr lang="en-GB" sz="4200" b="1" dirty="0">
                <a:solidFill>
                  <a:srgbClr val="002060"/>
                </a:solidFill>
              </a:rPr>
              <a:t>89k carried forward reflecting levy income received at the end of March, after most 2025/26 activity had been delivered.</a:t>
            </a:r>
          </a:p>
          <a:p>
            <a:endParaRPr lang="en-US" sz="18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25843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90492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6793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Graphic 8" descr="Money">
            <a:extLst>
              <a:ext uri="{FF2B5EF4-FFF2-40B4-BE49-F238E27FC236}">
                <a16:creationId xmlns:a16="http://schemas.microsoft.com/office/drawing/2014/main" id="{BDD45DFF-EC33-8739-C06C-1D95573C104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139676" y="650494"/>
            <a:ext cx="5324142" cy="5324142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63C15F-CBA3-CBA2-9C4D-47D1F562A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240"/>
            <a:ext cx="411480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900" dirty="0"/>
              <a:t>Report Written &amp; Prepared by Janie Elliott-Dunn Farnham BID Manager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9E5864-2757-42EE-06A0-F0F88F322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C2191C1-5093-0547-822B-E6436E101F1F}" type="slidenum">
              <a:rPr lang="en-US" smtClean="0"/>
              <a:pPr>
                <a:spcAft>
                  <a:spcPts val="600"/>
                </a:spcAft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3603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20877E-EBEB-3505-9A1E-F202B7158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7204" y="362355"/>
            <a:ext cx="7840980" cy="671209"/>
          </a:xfrm>
        </p:spPr>
        <p:txBody>
          <a:bodyPr>
            <a:normAutofit fontScale="90000"/>
          </a:bodyPr>
          <a:lstStyle/>
          <a:p>
            <a:br>
              <a:rPr lang="en-GB" b="1" dirty="0">
                <a:solidFill>
                  <a:srgbClr val="0C528B"/>
                </a:solidFill>
              </a:rPr>
            </a:br>
            <a:r>
              <a:rPr lang="en-GB" b="1" dirty="0">
                <a:solidFill>
                  <a:srgbClr val="0C528B"/>
                </a:solidFill>
              </a:rPr>
              <a:t>Key Achievements 2025/26</a:t>
            </a:r>
            <a:br>
              <a:rPr lang="en-GB" sz="2700" b="1" dirty="0"/>
            </a:br>
            <a:endParaRPr lang="en-US" sz="2700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931F787-54AC-EBEB-B500-E2D5156427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8301587"/>
              </p:ext>
            </p:extLst>
          </p:nvPr>
        </p:nvGraphicFramePr>
        <p:xfrm>
          <a:off x="214009" y="1257300"/>
          <a:ext cx="10827371" cy="53769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FD5557-8964-4357-0600-57F68E278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82200" y="115030"/>
            <a:ext cx="2011031" cy="964254"/>
          </a:xfrm>
        </p:spPr>
        <p:txBody>
          <a:bodyPr/>
          <a:lstStyle/>
          <a:p>
            <a:r>
              <a:rPr lang="en-US" dirty="0"/>
              <a:t>Report Written &amp; Prepared by Janie Elliott-Dunn Farnham BID Manager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323C3C-A74D-44A3-67DF-AF800D3F3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191C1-5093-0547-822B-E6436E101F1F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6139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DCC231C8-C761-4B31-9B1C-C6D19248C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C18EF8-3026-CC59-B0C5-11AF81665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470" y="557190"/>
            <a:ext cx="2411730" cy="5567891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2060"/>
                </a:solidFill>
              </a:rPr>
              <a:t>Current Projected Spend 2026/2027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B6B434-7B00-BFF1-97F1-12F09DD75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900" dirty="0"/>
              <a:t>Report Written &amp; Prepared by Janie Elliott-Dunn Farnham BID Manager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3AF1FD-962D-1DEF-8A98-13A660CC8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C2191C1-5093-0547-822B-E6436E101F1F}" type="slidenum">
              <a:rPr lang="en-US" smtClean="0"/>
              <a:pPr>
                <a:spcAft>
                  <a:spcPts val="600"/>
                </a:spcAft>
              </a:pPr>
              <a:t>29</a:t>
            </a:fld>
            <a:endParaRPr lang="en-US" dirty="0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5506C140-D579-EC4E-9EF7-2D3CD64875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0246202"/>
              </p:ext>
            </p:extLst>
          </p:nvPr>
        </p:nvGraphicFramePr>
        <p:xfrm>
          <a:off x="2834640" y="445771"/>
          <a:ext cx="8766810" cy="56793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315791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09AAF7-1911-F694-9898-4C578B950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US" sz="5400" b="1" dirty="0">
                <a:solidFill>
                  <a:srgbClr val="FE755C"/>
                </a:solidFill>
              </a:rPr>
              <a:t>Looking Ahead &amp; Building on Year 2</a:t>
            </a:r>
          </a:p>
        </p:txBody>
      </p:sp>
      <p:sp>
        <p:nvSpPr>
          <p:cNvPr id="2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F6671C-FBE4-4404-4BBD-2C2B0F5D1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900" dirty="0"/>
              <a:t>Report Written &amp; Prepared by Janie Elliott-Dunn Farnham BID Manager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0E6923-84E2-9FC1-ADE1-5FEC07CD6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C2191C1-5093-0547-822B-E6436E101F1F}" type="slidenum">
              <a:rPr lang="en-US" smtClean="0"/>
              <a:pPr>
                <a:spcAft>
                  <a:spcPts val="600"/>
                </a:spcAft>
              </a:pPr>
              <a:t>30</a:t>
            </a:fld>
            <a:endParaRPr lang="en-US" dirty="0"/>
          </a:p>
        </p:txBody>
      </p:sp>
      <p:graphicFrame>
        <p:nvGraphicFramePr>
          <p:cNvPr id="22" name="Content Placeholder 2">
            <a:extLst>
              <a:ext uri="{FF2B5EF4-FFF2-40B4-BE49-F238E27FC236}">
                <a16:creationId xmlns:a16="http://schemas.microsoft.com/office/drawing/2014/main" id="{982F750E-6E48-AA3D-5E89-B942F868C2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7354504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590008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0553F6-BE08-9888-904F-FC82852A0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" y="465633"/>
            <a:ext cx="6160770" cy="2013113"/>
          </a:xfrm>
        </p:spPr>
        <p:txBody>
          <a:bodyPr anchor="b">
            <a:normAutofit fontScale="90000"/>
          </a:bodyPr>
          <a:lstStyle/>
          <a:p>
            <a:pPr algn="ctr"/>
            <a:br>
              <a:rPr lang="en-GB" sz="1400" b="1" dirty="0"/>
            </a:br>
            <a:br>
              <a:rPr lang="en-GB" sz="1400" b="1" dirty="0"/>
            </a:br>
            <a:br>
              <a:rPr lang="en-GB" sz="1400" b="1" dirty="0"/>
            </a:br>
            <a:br>
              <a:rPr lang="en-GB" sz="3600" b="1" dirty="0"/>
            </a:br>
            <a:br>
              <a:rPr lang="en-GB" sz="3600" b="1" dirty="0"/>
            </a:br>
            <a:br>
              <a:rPr lang="en-GB" sz="3600" b="1" dirty="0"/>
            </a:br>
            <a:br>
              <a:rPr lang="en-GB" sz="6700" b="1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en-GB" sz="6700" b="1" dirty="0">
                <a:solidFill>
                  <a:srgbClr val="66A3FF"/>
                </a:solidFill>
              </a:rPr>
              <a:t>THANK YOU </a:t>
            </a:r>
            <a:br>
              <a:rPr lang="en-GB" sz="3600" b="1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en-GB" sz="2700" b="1" dirty="0">
                <a:solidFill>
                  <a:srgbClr val="0070C0"/>
                </a:solidFill>
              </a:rPr>
              <a:t>Working together to support a vibrant and successful Farnham</a:t>
            </a:r>
            <a:br>
              <a:rPr lang="en-GB" sz="3600" b="1" dirty="0">
                <a:solidFill>
                  <a:srgbClr val="0070C0"/>
                </a:solidFill>
              </a:rPr>
            </a:b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43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74801D-6163-94F6-6FBD-9EB57C4513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549" y="2602738"/>
            <a:ext cx="5607020" cy="3908697"/>
          </a:xfrm>
        </p:spPr>
        <p:txBody>
          <a:bodyPr anchor="t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GB" sz="3300" b="1" dirty="0">
                <a:solidFill>
                  <a:srgbClr val="0C528B"/>
                </a:solidFill>
              </a:rPr>
              <a:t> </a:t>
            </a:r>
            <a:r>
              <a:rPr lang="en-GB" sz="3300" b="1" dirty="0">
                <a:solidFill>
                  <a:schemeClr val="accent2">
                    <a:lumMod val="75000"/>
                  </a:schemeClr>
                </a:solidFill>
              </a:rPr>
              <a:t>Stay Connected </a:t>
            </a:r>
          </a:p>
          <a:p>
            <a:pPr marL="0" indent="0" algn="ctr">
              <a:buNone/>
            </a:pPr>
            <a:r>
              <a:rPr lang="en-GB" b="1" dirty="0"/>
              <a:t>Scan the QR code to:📧 Subscribe to our newsletter</a:t>
            </a:r>
          </a:p>
          <a:p>
            <a:r>
              <a:rPr lang="en-GB" dirty="0"/>
              <a:t>🌐 </a:t>
            </a:r>
            <a:r>
              <a:rPr lang="en-GB" b="1" dirty="0"/>
              <a:t>Visit the Make It Farnham website</a:t>
            </a:r>
          </a:p>
          <a:p>
            <a:r>
              <a:rPr lang="en-GB" b="1" dirty="0"/>
              <a:t>📅 Discover events, activities and what's on</a:t>
            </a:r>
          </a:p>
          <a:p>
            <a:r>
              <a:rPr lang="en-GB" b="1" dirty="0"/>
              <a:t>🛍️ Explore Farnham businesses</a:t>
            </a:r>
          </a:p>
          <a:p>
            <a:r>
              <a:rPr lang="en-GB" b="1" dirty="0"/>
              <a:t>📢 Receive BID news, updates and opportunities</a:t>
            </a:r>
          </a:p>
          <a:p>
            <a:r>
              <a:rPr lang="en-GB" b="1" dirty="0">
                <a:solidFill>
                  <a:srgbClr val="00B05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http://www.makeitfarnham.co.uk/</a:t>
            </a:r>
            <a:endParaRPr lang="en-GB" b="1" dirty="0">
              <a:solidFill>
                <a:srgbClr val="00B050"/>
              </a:solidFill>
            </a:endParaRPr>
          </a:p>
          <a:p>
            <a:r>
              <a:rPr lang="en-GB" b="1" dirty="0">
                <a:solidFill>
                  <a:srgbClr val="002060"/>
                </a:solidFill>
              </a:rPr>
              <a:t>Instagram: </a:t>
            </a:r>
            <a:r>
              <a:rPr lang="en-GB" b="1" dirty="0">
                <a:solidFill>
                  <a:srgbClr val="FE755C"/>
                </a:solidFill>
              </a:rPr>
              <a:t>@</a:t>
            </a:r>
            <a:r>
              <a:rPr lang="en-GB" b="1" dirty="0" err="1">
                <a:solidFill>
                  <a:srgbClr val="FE755C"/>
                </a:solidFill>
              </a:rPr>
              <a:t>makeitfarnham</a:t>
            </a:r>
            <a:endParaRPr lang="en-GB" b="1" dirty="0">
              <a:solidFill>
                <a:srgbClr val="FE755C"/>
              </a:solidFill>
            </a:endParaRPr>
          </a:p>
          <a:p>
            <a:endParaRPr lang="en-US" sz="17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49EF76-04F1-74E6-05C2-101639A6EE5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61" r="11" b="-4"/>
          <a:stretch>
            <a:fillRect/>
          </a:stretch>
        </p:blipFill>
        <p:spPr>
          <a:xfrm>
            <a:off x="6145432" y="640080"/>
            <a:ext cx="5366199" cy="557784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980C44-ADEB-98F0-2CE1-47B185A47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900" dirty="0"/>
              <a:t>Report Written &amp; Prepared by Janie Elliott-Dunn Farnham BID Manager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872EA5-CABD-1CBD-C0E4-5AC0516CE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C2191C1-5093-0547-822B-E6436E101F1F}" type="slidenum">
              <a:rPr lang="en-US" smtClean="0"/>
              <a:pPr>
                <a:spcAft>
                  <a:spcPts val="600"/>
                </a:spcAft>
              </a:pPr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5953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4E534B-C968-9631-D6D6-47668ADAA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en-US" sz="3400" b="1" dirty="0">
                <a:solidFill>
                  <a:schemeClr val="accent4">
                    <a:lumMod val="50000"/>
                  </a:schemeClr>
                </a:solidFill>
              </a:rPr>
              <a:t>Business Survey Results </a:t>
            </a:r>
            <a:br>
              <a:rPr lang="en-US" sz="3400" b="1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en-US" sz="3400" b="1" dirty="0">
                <a:solidFill>
                  <a:schemeClr val="accent4">
                    <a:lumMod val="50000"/>
                  </a:schemeClr>
                </a:solidFill>
              </a:rPr>
              <a:t>Listening to Businesses</a:t>
            </a:r>
          </a:p>
        </p:txBody>
      </p:sp>
      <p:sp>
        <p:nvSpPr>
          <p:cNvPr id="49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244770A2-8B33-193B-24D1-AAD6A269BE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884" y="2518855"/>
            <a:ext cx="5366160" cy="4042282"/>
          </a:xfrm>
        </p:spPr>
        <p:txBody>
          <a:bodyPr anchor="t">
            <a:no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GB" sz="2400" b="1" dirty="0">
                <a:solidFill>
                  <a:schemeClr val="accent4">
                    <a:lumMod val="50000"/>
                  </a:schemeClr>
                </a:solidFill>
              </a:rPr>
              <a:t>Survey Responses 41% of Business Base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GB" sz="2400" b="1" i="1" dirty="0">
                <a:solidFill>
                  <a:schemeClr val="accent4">
                    <a:lumMod val="50000"/>
                  </a:schemeClr>
                </a:solidFill>
              </a:rPr>
              <a:t>High Response Rate.</a:t>
            </a:r>
            <a:endParaRPr lang="en-GB" sz="2400" b="1" dirty="0">
              <a:solidFill>
                <a:schemeClr val="accent4">
                  <a:lumMod val="50000"/>
                </a:schemeClr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GB" sz="2400" b="1" dirty="0">
                <a:solidFill>
                  <a:schemeClr val="accent4">
                    <a:lumMod val="50000"/>
                  </a:schemeClr>
                </a:solidFill>
              </a:rPr>
              <a:t>🚗 Parking remains the biggest concern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GB" sz="2400" b="1" dirty="0">
                <a:solidFill>
                  <a:schemeClr val="accent4">
                    <a:lumMod val="50000"/>
                  </a:schemeClr>
                </a:solidFill>
              </a:rPr>
              <a:t>45% Neutral or Undecided on BID support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GB" sz="2400" b="1" dirty="0">
                <a:solidFill>
                  <a:schemeClr val="accent4">
                    <a:lumMod val="50000"/>
                  </a:schemeClr>
                </a:solidFill>
              </a:rPr>
              <a:t>🚧 Roadworks continue to impact trade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GB" sz="2400" b="1" dirty="0">
                <a:solidFill>
                  <a:schemeClr val="accent4">
                    <a:lumMod val="50000"/>
                  </a:schemeClr>
                </a:solidFill>
              </a:rPr>
              <a:t>📧 📈 Footfall and promotion remains important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097AAE0-15B9-DDD4-8A76-846AC9AB7C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788" r="9187" b="3"/>
          <a:stretch>
            <a:fillRect/>
          </a:stretch>
        </p:blipFill>
        <p:spPr>
          <a:xfrm>
            <a:off x="6145452" y="640080"/>
            <a:ext cx="5366160" cy="557784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53C53A-54E6-C87A-33CC-A638F5F6A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90122" y="6378575"/>
            <a:ext cx="411480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900" dirty="0"/>
              <a:t>Report Written &amp; Prepared by Janie Elliott-Dunn Farnham BID Manager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B10C3D-9B3C-E11A-E0B8-07C133687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C2191C1-5093-0547-822B-E6436E101F1F}" type="slidenum">
              <a:rPr lang="en-US"/>
              <a:pPr>
                <a:spcAft>
                  <a:spcPts val="600"/>
                </a:spcAft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563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71FE3F-7D7F-7E09-9CA2-C96F3F4C1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br>
              <a:rPr lang="en-GB" sz="6000" b="1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en-GB" sz="6000" b="1" dirty="0">
                <a:solidFill>
                  <a:schemeClr val="accent4">
                    <a:lumMod val="50000"/>
                  </a:schemeClr>
                </a:solidFill>
              </a:rPr>
              <a:t>What Businesses Told Us</a:t>
            </a:r>
            <a:br>
              <a:rPr lang="en-GB" sz="5600" b="1" dirty="0"/>
            </a:br>
            <a:endParaRPr lang="en-US" sz="5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081C84-2022-FB7F-F8FD-545D93C35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57600" y="320400"/>
            <a:ext cx="411480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900" dirty="0">
                <a:solidFill>
                  <a:schemeClr val="tx1">
                    <a:alpha val="60000"/>
                  </a:schemeClr>
                </a:solidFill>
              </a:rPr>
              <a:t>Report Written &amp; Prepared by Janie Elliott-Dunn Farnham BID Manager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1CF6D2-597E-D9D1-6EDF-A8178517F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32040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C2191C1-5093-0547-822B-E6436E101F1F}" type="slidenum">
              <a:rPr lang="en-US">
                <a:solidFill>
                  <a:schemeClr val="tx1">
                    <a:alpha val="60000"/>
                  </a:schemeClr>
                </a:solidFill>
              </a:rPr>
              <a:pPr>
                <a:spcAft>
                  <a:spcPts val="600"/>
                </a:spcAft>
              </a:pPr>
              <a:t>4</a:t>
            </a:fld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6D7FF583-E902-F758-5E60-9321359B18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9510235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55130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FDFA04-933D-C247-7C66-9C624A0C4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en-US" sz="4800" b="1" dirty="0">
                <a:solidFill>
                  <a:schemeClr val="accent3">
                    <a:lumMod val="75000"/>
                  </a:schemeClr>
                </a:solidFill>
              </a:rPr>
              <a:t>Farnham BID Business Community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51284F-6ABD-9869-B60A-E600DD558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320400"/>
            <a:ext cx="411480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900" dirty="0">
                <a:solidFill>
                  <a:schemeClr val="tx1">
                    <a:alpha val="60000"/>
                  </a:schemeClr>
                </a:solidFill>
              </a:rPr>
              <a:t>Report Written &amp; Prepared by Janie Elliott-Dunn Farnham BID Manager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80E2C0-68DB-690F-BBC8-536C73925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32040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C2191C1-5093-0547-822B-E6436E101F1F}" type="slidenum">
              <a:rPr lang="en-US">
                <a:solidFill>
                  <a:schemeClr val="tx1">
                    <a:alpha val="60000"/>
                  </a:schemeClr>
                </a:solidFill>
              </a:rPr>
              <a:pPr>
                <a:spcAft>
                  <a:spcPts val="600"/>
                </a:spcAft>
              </a:pPr>
              <a:t>5</a:t>
            </a:fld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C1B1FD2E-344A-6636-C1A2-494BDB674B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0828045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58254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B756B0-0452-69F6-211C-F4A7A36E8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AD016-4ABC-2E4C-585A-EB156B88D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1240" y="560082"/>
            <a:ext cx="7589520" cy="708661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en-US" sz="4000" b="1" dirty="0">
                <a:solidFill>
                  <a:srgbClr val="0C528B"/>
                </a:solidFill>
                <a:latin typeface="+mn-lt"/>
              </a:rPr>
              <a:t>LEVY HOLDERS BY SECTOR</a:t>
            </a:r>
          </a:p>
        </p:txBody>
      </p:sp>
      <p:graphicFrame>
        <p:nvGraphicFramePr>
          <p:cNvPr id="8" name="Rectangle 1">
            <a:extLst>
              <a:ext uri="{FF2B5EF4-FFF2-40B4-BE49-F238E27FC236}">
                <a16:creationId xmlns:a16="http://schemas.microsoft.com/office/drawing/2014/main" id="{4A0B8A76-15B3-CFE3-85C1-C3CF7B0190D6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283787631"/>
              </p:ext>
            </p:extLst>
          </p:nvPr>
        </p:nvGraphicFramePr>
        <p:xfrm>
          <a:off x="231494" y="1403503"/>
          <a:ext cx="11046106" cy="48944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D985028B-F41F-5D18-895A-F767D9C60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09867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CC35AD-6D11-F4C1-99FD-759B6730B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31" y="997612"/>
            <a:ext cx="4419082" cy="5583126"/>
          </a:xfrm>
        </p:spPr>
        <p:txBody>
          <a:bodyPr>
            <a:normAutofit/>
          </a:bodyPr>
          <a:lstStyle/>
          <a:p>
            <a:pPr algn="r"/>
            <a:r>
              <a:rPr lang="en-US" sz="5600" b="1" dirty="0">
                <a:solidFill>
                  <a:srgbClr val="00B050"/>
                </a:solidFill>
              </a:rPr>
              <a:t>Levy Contribution By Sector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02357F-D17E-04EF-08DF-484383C65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320400"/>
            <a:ext cx="411480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900" dirty="0">
                <a:solidFill>
                  <a:schemeClr val="tx1">
                    <a:alpha val="60000"/>
                  </a:schemeClr>
                </a:solidFill>
              </a:rPr>
              <a:t>Report Written &amp; Prepared by Janie Elliott-Dunn Farnham BID Manager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0BC7F0-E78D-FAD1-EAFC-122E14B7F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32040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C2191C1-5093-0547-822B-E6436E101F1F}" type="slidenum">
              <a:rPr lang="en-US">
                <a:solidFill>
                  <a:schemeClr val="tx1">
                    <a:alpha val="60000"/>
                  </a:schemeClr>
                </a:solidFill>
              </a:rPr>
              <a:pPr>
                <a:spcAft>
                  <a:spcPts val="600"/>
                </a:spcAft>
              </a:pPr>
              <a:t>7</a:t>
            </a:fld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1" name="Content Placeholder 2">
            <a:extLst>
              <a:ext uri="{FF2B5EF4-FFF2-40B4-BE49-F238E27FC236}">
                <a16:creationId xmlns:a16="http://schemas.microsoft.com/office/drawing/2014/main" id="{C5B63B4C-46D7-830F-FB1B-994F901AABF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1907584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23584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22F03-34CE-B170-4575-26A287CD9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B050"/>
                </a:solidFill>
              </a:rPr>
              <a:t>Levy Profile &amp; Business Base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5297ECF0-D5B7-41CA-A726-72C496A3A9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271627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CCA545-F40A-9F58-924B-67C1A296A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Report Written &amp; Prepared by Janie Elliott-Dunn Farnham BID Manager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39F924-A9AB-3554-596C-16C95BB38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191C1-5093-0547-822B-E6436E101F1F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7481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96B24"/>
      </a:accent1>
      <a:accent2>
        <a:srgbClr val="4EA72E"/>
      </a:accent2>
      <a:accent3>
        <a:srgbClr val="156082"/>
      </a:accent3>
      <a:accent4>
        <a:srgbClr val="0F9ED5"/>
      </a:accent4>
      <a:accent5>
        <a:srgbClr val="A02B93"/>
      </a:accent5>
      <a:accent6>
        <a:srgbClr val="E97132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97E0A228-C590-4D20-B05F-A6BF04A0544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1832</TotalTime>
  <Words>2003</Words>
  <Application>Microsoft Macintosh PowerPoint</Application>
  <PresentationFormat>Widescreen</PresentationFormat>
  <Paragraphs>270</Paragraphs>
  <Slides>32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Aptos</vt:lpstr>
      <vt:lpstr>Aptos Display</vt:lpstr>
      <vt:lpstr>Arial</vt:lpstr>
      <vt:lpstr>Calibri</vt:lpstr>
      <vt:lpstr>Courier New</vt:lpstr>
      <vt:lpstr>Office Theme</vt:lpstr>
      <vt:lpstr> FARNHAM BID Annual General Meeting 10th of June 2026  </vt:lpstr>
      <vt:lpstr>Year 2 At a Glance 2025 -2026</vt:lpstr>
      <vt:lpstr> Key Achievements 2025/26 </vt:lpstr>
      <vt:lpstr>Business Survey Results  Listening to Businesses</vt:lpstr>
      <vt:lpstr> What Businesses Told Us </vt:lpstr>
      <vt:lpstr>Farnham BID Business Community</vt:lpstr>
      <vt:lpstr>LEVY HOLDERS BY SECTOR</vt:lpstr>
      <vt:lpstr>Levy Contribution By Sector</vt:lpstr>
      <vt:lpstr>Levy Profile &amp; Business Base</vt:lpstr>
      <vt:lpstr>Percentage of Levy Income by Band</vt:lpstr>
      <vt:lpstr>Delivering Against the BID Business Plan     The Four Pillars</vt:lpstr>
      <vt:lpstr>Delivering Against the BID Business Plan Part 2</vt:lpstr>
      <vt:lpstr>Pillar 1  Marketing &amp; Promotion</vt:lpstr>
      <vt:lpstr>Marketing Results &amp; Statistics </vt:lpstr>
      <vt:lpstr> Farnham On Air 🎵 </vt:lpstr>
      <vt:lpstr>Global Radio Farnham Jingle</vt:lpstr>
      <vt:lpstr>Social Media Results (Last 90 Days) </vt:lpstr>
      <vt:lpstr>Marketing Impact</vt:lpstr>
      <vt:lpstr>  Place Informatics &amp; Visitor Insights  </vt:lpstr>
      <vt:lpstr>Pillar 2 Town Centre Safety &amp; Environment  What We Delivered</vt:lpstr>
      <vt:lpstr>Impact &amp; Outcome</vt:lpstr>
      <vt:lpstr>Rangers Service: Year 1 Results</vt:lpstr>
      <vt:lpstr> Pillar 3 Business Support and Engagement</vt:lpstr>
      <vt:lpstr>Newsletter &amp; Business Communications </vt:lpstr>
      <vt:lpstr>PILLAR 4 Access, Town Travel &amp; Experience </vt:lpstr>
      <vt:lpstr> Parking Initiatives &amp; Discounts </vt:lpstr>
      <vt:lpstr>Delivering Farnham BID     </vt:lpstr>
      <vt:lpstr>How the BID Team Delivers the Business Plan </vt:lpstr>
      <vt:lpstr>Current Financial Overview</vt:lpstr>
      <vt:lpstr>Current Projected Spend 2026/2027</vt:lpstr>
      <vt:lpstr>Looking Ahead &amp; Building on Year 2</vt:lpstr>
      <vt:lpstr>       THANK YOU  Working together to support a vibrant and successful Farnham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JANIE ELLIOTT-DUNN</dc:creator>
  <cp:lastModifiedBy>Janie Elliott-Dunn</cp:lastModifiedBy>
  <cp:revision>31</cp:revision>
  <dcterms:created xsi:type="dcterms:W3CDTF">2026-06-07T12:08:55Z</dcterms:created>
  <dcterms:modified xsi:type="dcterms:W3CDTF">2026-06-17T12:22:40Z</dcterms:modified>
</cp:coreProperties>
</file>